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6"/>
  </p:notesMasterIdLst>
  <p:sldIdLst>
    <p:sldId id="306" r:id="rId5"/>
    <p:sldId id="307" r:id="rId6"/>
    <p:sldId id="322" r:id="rId7"/>
    <p:sldId id="308" r:id="rId8"/>
    <p:sldId id="321" r:id="rId9"/>
    <p:sldId id="309" r:id="rId10"/>
    <p:sldId id="315" r:id="rId11"/>
    <p:sldId id="316" r:id="rId12"/>
    <p:sldId id="320" r:id="rId13"/>
    <p:sldId id="319" r:id="rId14"/>
    <p:sldId id="31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67" autoAdjust="0"/>
  </p:normalViewPr>
  <p:slideViewPr>
    <p:cSldViewPr snapToGrid="0">
      <p:cViewPr varScale="1">
        <p:scale>
          <a:sx n="104" d="100"/>
          <a:sy n="104" d="100"/>
        </p:scale>
        <p:origin x="144" y="55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741EE2-5C14-4B65-A743-40EBC361C716}" type="doc">
      <dgm:prSet loTypeId="urn:microsoft.com/office/officeart/2005/8/layout/bProcess4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34E981D1-F80D-416F-96A1-EB53D27D31C0}">
      <dgm:prSet phldrT="[Text]"/>
      <dgm:spPr/>
      <dgm:t>
        <a:bodyPr/>
        <a:lstStyle/>
        <a:p>
          <a:r>
            <a:rPr lang="en-US" dirty="0"/>
            <a:t>Brainstorm ideas</a:t>
          </a:r>
          <a:endParaRPr lang="en-CA" dirty="0"/>
        </a:p>
      </dgm:t>
    </dgm:pt>
    <dgm:pt modelId="{D3CC5232-76A0-4889-9BB0-B9F9D63C86C4}" type="parTrans" cxnId="{8702E584-9B4B-4726-9DF2-C08A1AA19902}">
      <dgm:prSet/>
      <dgm:spPr/>
      <dgm:t>
        <a:bodyPr/>
        <a:lstStyle/>
        <a:p>
          <a:endParaRPr lang="en-CA"/>
        </a:p>
      </dgm:t>
    </dgm:pt>
    <dgm:pt modelId="{4ED725CC-EFCA-43D3-A941-1B654FA791FA}" type="sibTrans" cxnId="{8702E584-9B4B-4726-9DF2-C08A1AA19902}">
      <dgm:prSet/>
      <dgm:spPr/>
      <dgm:t>
        <a:bodyPr/>
        <a:lstStyle/>
        <a:p>
          <a:endParaRPr lang="en-CA"/>
        </a:p>
      </dgm:t>
    </dgm:pt>
    <dgm:pt modelId="{17DC462F-E382-45B9-AB28-C2E126247CC9}">
      <dgm:prSet phldrT="[Text]"/>
      <dgm:spPr/>
      <dgm:t>
        <a:bodyPr/>
        <a:lstStyle/>
        <a:p>
          <a:r>
            <a:rPr lang="en-US" dirty="0"/>
            <a:t>Finalizing Topic</a:t>
          </a:r>
          <a:endParaRPr lang="en-CA" dirty="0"/>
        </a:p>
      </dgm:t>
    </dgm:pt>
    <dgm:pt modelId="{2D98CFB2-69FC-442F-8981-48CB272691DE}" type="parTrans" cxnId="{61CEA436-352B-448F-BE01-00EA66F82C6D}">
      <dgm:prSet/>
      <dgm:spPr/>
      <dgm:t>
        <a:bodyPr/>
        <a:lstStyle/>
        <a:p>
          <a:endParaRPr lang="en-CA"/>
        </a:p>
      </dgm:t>
    </dgm:pt>
    <dgm:pt modelId="{820E4FE6-223E-4DC3-B335-C17C911E6CF4}" type="sibTrans" cxnId="{61CEA436-352B-448F-BE01-00EA66F82C6D}">
      <dgm:prSet/>
      <dgm:spPr/>
      <dgm:t>
        <a:bodyPr/>
        <a:lstStyle/>
        <a:p>
          <a:endParaRPr lang="en-CA"/>
        </a:p>
      </dgm:t>
    </dgm:pt>
    <dgm:pt modelId="{516B3ADD-3339-4083-AAA5-2194E59E05E3}">
      <dgm:prSet phldrT="[Text]"/>
      <dgm:spPr/>
      <dgm:t>
        <a:bodyPr/>
        <a:lstStyle/>
        <a:p>
          <a:r>
            <a:rPr lang="en-US" dirty="0"/>
            <a:t>Data collection</a:t>
          </a:r>
          <a:endParaRPr lang="en-CA" dirty="0"/>
        </a:p>
      </dgm:t>
    </dgm:pt>
    <dgm:pt modelId="{5712DA25-EB18-479A-965C-EA48B5153829}" type="parTrans" cxnId="{B22AE7E7-43E9-4CE3-A436-2A3F6BB3D4F5}">
      <dgm:prSet/>
      <dgm:spPr/>
      <dgm:t>
        <a:bodyPr/>
        <a:lstStyle/>
        <a:p>
          <a:endParaRPr lang="en-CA"/>
        </a:p>
      </dgm:t>
    </dgm:pt>
    <dgm:pt modelId="{601D4A9C-FEBE-481C-8EF0-452C1882D900}" type="sibTrans" cxnId="{B22AE7E7-43E9-4CE3-A436-2A3F6BB3D4F5}">
      <dgm:prSet/>
      <dgm:spPr/>
      <dgm:t>
        <a:bodyPr/>
        <a:lstStyle/>
        <a:p>
          <a:endParaRPr lang="en-CA"/>
        </a:p>
      </dgm:t>
    </dgm:pt>
    <dgm:pt modelId="{94320C24-6ABF-4C0C-B0ED-EB2460597589}">
      <dgm:prSet phldrT="[Text]"/>
      <dgm:spPr/>
      <dgm:t>
        <a:bodyPr/>
        <a:lstStyle/>
        <a:p>
          <a:r>
            <a:rPr lang="en-US" dirty="0"/>
            <a:t>Task allocation</a:t>
          </a:r>
          <a:endParaRPr lang="en-CA" dirty="0"/>
        </a:p>
      </dgm:t>
    </dgm:pt>
    <dgm:pt modelId="{D6110652-5477-4937-9B32-97A9EE672061}" type="parTrans" cxnId="{924A7E9F-6EEE-494C-8E5C-5AA50028CDE2}">
      <dgm:prSet/>
      <dgm:spPr/>
      <dgm:t>
        <a:bodyPr/>
        <a:lstStyle/>
        <a:p>
          <a:endParaRPr lang="en-CA"/>
        </a:p>
      </dgm:t>
    </dgm:pt>
    <dgm:pt modelId="{146D77CE-0DC1-4827-B3D3-FC94E8209EFB}" type="sibTrans" cxnId="{924A7E9F-6EEE-494C-8E5C-5AA50028CDE2}">
      <dgm:prSet/>
      <dgm:spPr/>
      <dgm:t>
        <a:bodyPr/>
        <a:lstStyle/>
        <a:p>
          <a:endParaRPr lang="en-CA"/>
        </a:p>
      </dgm:t>
    </dgm:pt>
    <dgm:pt modelId="{75CFB05E-E763-43CA-BEE5-B28614FBD6C7}">
      <dgm:prSet phldrT="[Text]"/>
      <dgm:spPr/>
      <dgm:t>
        <a:bodyPr/>
        <a:lstStyle/>
        <a:p>
          <a:r>
            <a:rPr lang="en-US" dirty="0"/>
            <a:t>Data</a:t>
          </a:r>
          <a:r>
            <a:rPr lang="en-US" baseline="0" dirty="0"/>
            <a:t> cleaning</a:t>
          </a:r>
          <a:endParaRPr lang="en-CA" dirty="0"/>
        </a:p>
      </dgm:t>
    </dgm:pt>
    <dgm:pt modelId="{9D646A05-986D-4DB5-8EB9-2CD1173C1C08}" type="parTrans" cxnId="{253F1188-F21F-40AE-92CB-F3D9F3653644}">
      <dgm:prSet/>
      <dgm:spPr/>
      <dgm:t>
        <a:bodyPr/>
        <a:lstStyle/>
        <a:p>
          <a:endParaRPr lang="en-CA"/>
        </a:p>
      </dgm:t>
    </dgm:pt>
    <dgm:pt modelId="{BC0387C9-B3C2-440E-8F0D-8759924BCA1B}" type="sibTrans" cxnId="{253F1188-F21F-40AE-92CB-F3D9F3653644}">
      <dgm:prSet/>
      <dgm:spPr/>
      <dgm:t>
        <a:bodyPr/>
        <a:lstStyle/>
        <a:p>
          <a:endParaRPr lang="en-CA"/>
        </a:p>
      </dgm:t>
    </dgm:pt>
    <dgm:pt modelId="{736C5C71-6ECF-48BC-9F5C-55B91DDE6167}">
      <dgm:prSet phldrT="[Text]"/>
      <dgm:spPr/>
      <dgm:t>
        <a:bodyPr/>
        <a:lstStyle/>
        <a:p>
          <a:r>
            <a:rPr lang="en-US" dirty="0"/>
            <a:t>Observation</a:t>
          </a:r>
          <a:endParaRPr lang="en-CA" dirty="0"/>
        </a:p>
      </dgm:t>
    </dgm:pt>
    <dgm:pt modelId="{0F3F36D2-8EC6-4B25-97D2-F2AE35865B41}" type="parTrans" cxnId="{A70A85CB-C1CC-49AA-BC98-54F875631CD9}">
      <dgm:prSet/>
      <dgm:spPr/>
      <dgm:t>
        <a:bodyPr/>
        <a:lstStyle/>
        <a:p>
          <a:endParaRPr lang="en-CA"/>
        </a:p>
      </dgm:t>
    </dgm:pt>
    <dgm:pt modelId="{3E198E70-59FA-4658-A813-392B629B74B9}" type="sibTrans" cxnId="{A70A85CB-C1CC-49AA-BC98-54F875631CD9}">
      <dgm:prSet/>
      <dgm:spPr/>
      <dgm:t>
        <a:bodyPr/>
        <a:lstStyle/>
        <a:p>
          <a:endParaRPr lang="en-CA"/>
        </a:p>
      </dgm:t>
    </dgm:pt>
    <dgm:pt modelId="{58CC8DB1-7A17-4E3A-9FF4-9439F0A071D7}">
      <dgm:prSet phldrT="[Text]"/>
      <dgm:spPr/>
      <dgm:t>
        <a:bodyPr/>
        <a:lstStyle/>
        <a:p>
          <a:r>
            <a:rPr lang="en-US" dirty="0"/>
            <a:t>Consolidate contributions</a:t>
          </a:r>
          <a:endParaRPr lang="en-CA" dirty="0"/>
        </a:p>
      </dgm:t>
    </dgm:pt>
    <dgm:pt modelId="{ABDE487A-8FAE-44EC-89BC-8D948992F59B}" type="parTrans" cxnId="{1735DCEC-BA56-4338-BC7B-B5D85A58D737}">
      <dgm:prSet/>
      <dgm:spPr/>
      <dgm:t>
        <a:bodyPr/>
        <a:lstStyle/>
        <a:p>
          <a:endParaRPr lang="en-CA"/>
        </a:p>
      </dgm:t>
    </dgm:pt>
    <dgm:pt modelId="{1FC98FB2-A202-4A2F-AE96-CB89B70C617D}" type="sibTrans" cxnId="{1735DCEC-BA56-4338-BC7B-B5D85A58D737}">
      <dgm:prSet/>
      <dgm:spPr/>
      <dgm:t>
        <a:bodyPr/>
        <a:lstStyle/>
        <a:p>
          <a:endParaRPr lang="en-CA"/>
        </a:p>
      </dgm:t>
    </dgm:pt>
    <dgm:pt modelId="{527847B4-2DBB-4030-99B5-FBFDE156B57D}">
      <dgm:prSet phldrT="[Text]"/>
      <dgm:spPr/>
      <dgm:t>
        <a:bodyPr/>
        <a:lstStyle/>
        <a:p>
          <a:r>
            <a:rPr lang="en-US" dirty="0"/>
            <a:t>Adding New Library in JS</a:t>
          </a:r>
          <a:endParaRPr lang="en-CA" dirty="0"/>
        </a:p>
      </dgm:t>
    </dgm:pt>
    <dgm:pt modelId="{65AF33FA-D399-403A-B2A2-56BAD4D03418}" type="parTrans" cxnId="{9098D4EB-41EC-46C7-A871-F2EB102DEE3F}">
      <dgm:prSet/>
      <dgm:spPr/>
      <dgm:t>
        <a:bodyPr/>
        <a:lstStyle/>
        <a:p>
          <a:endParaRPr lang="en-CA"/>
        </a:p>
      </dgm:t>
    </dgm:pt>
    <dgm:pt modelId="{6C6862B6-693E-47A2-90A4-BC060CC1390D}" type="sibTrans" cxnId="{9098D4EB-41EC-46C7-A871-F2EB102DEE3F}">
      <dgm:prSet/>
      <dgm:spPr/>
      <dgm:t>
        <a:bodyPr/>
        <a:lstStyle/>
        <a:p>
          <a:endParaRPr lang="en-CA"/>
        </a:p>
      </dgm:t>
    </dgm:pt>
    <dgm:pt modelId="{555EAC0C-0F69-4FD2-8DFE-68F876081605}">
      <dgm:prSet phldrT="[Text]"/>
      <dgm:spPr/>
      <dgm:t>
        <a:bodyPr/>
        <a:lstStyle/>
        <a:p>
          <a:r>
            <a:rPr lang="en-CA" dirty="0"/>
            <a:t>Final Review</a:t>
          </a:r>
        </a:p>
      </dgm:t>
    </dgm:pt>
    <dgm:pt modelId="{8A523C9A-1317-4644-9745-D9C38A1275BD}" type="parTrans" cxnId="{C067270B-10F9-4CE7-9D8E-4524E96C13D5}">
      <dgm:prSet/>
      <dgm:spPr/>
      <dgm:t>
        <a:bodyPr/>
        <a:lstStyle/>
        <a:p>
          <a:endParaRPr lang="en-CA"/>
        </a:p>
      </dgm:t>
    </dgm:pt>
    <dgm:pt modelId="{F38E058B-238D-4872-9311-354C5B5BDB3A}" type="sibTrans" cxnId="{C067270B-10F9-4CE7-9D8E-4524E96C13D5}">
      <dgm:prSet/>
      <dgm:spPr/>
      <dgm:t>
        <a:bodyPr/>
        <a:lstStyle/>
        <a:p>
          <a:endParaRPr lang="en-CA"/>
        </a:p>
      </dgm:t>
    </dgm:pt>
    <dgm:pt modelId="{86EFBB1F-D99C-4A09-83D5-B358B79BEF2E}" type="pres">
      <dgm:prSet presAssocID="{5B741EE2-5C14-4B65-A743-40EBC361C716}" presName="Name0" presStyleCnt="0">
        <dgm:presLayoutVars>
          <dgm:dir/>
          <dgm:resizeHandles/>
        </dgm:presLayoutVars>
      </dgm:prSet>
      <dgm:spPr/>
    </dgm:pt>
    <dgm:pt modelId="{E1D55A65-1B25-4C73-8547-40A5A0473400}" type="pres">
      <dgm:prSet presAssocID="{34E981D1-F80D-416F-96A1-EB53D27D31C0}" presName="compNode" presStyleCnt="0"/>
      <dgm:spPr/>
    </dgm:pt>
    <dgm:pt modelId="{F95DBB6E-0F56-4BD8-83AC-1CF3E698BEA7}" type="pres">
      <dgm:prSet presAssocID="{34E981D1-F80D-416F-96A1-EB53D27D31C0}" presName="dummyConnPt" presStyleCnt="0"/>
      <dgm:spPr/>
    </dgm:pt>
    <dgm:pt modelId="{EE333210-795F-4AE4-8AFE-80A8156BAF49}" type="pres">
      <dgm:prSet presAssocID="{34E981D1-F80D-416F-96A1-EB53D27D31C0}" presName="node" presStyleLbl="node1" presStyleIdx="0" presStyleCnt="9">
        <dgm:presLayoutVars>
          <dgm:bulletEnabled val="1"/>
        </dgm:presLayoutVars>
      </dgm:prSet>
      <dgm:spPr/>
    </dgm:pt>
    <dgm:pt modelId="{72BB134C-623B-43AB-B4EA-D0A71D905399}" type="pres">
      <dgm:prSet presAssocID="{4ED725CC-EFCA-43D3-A941-1B654FA791FA}" presName="sibTrans" presStyleLbl="bgSibTrans2D1" presStyleIdx="0" presStyleCnt="8"/>
      <dgm:spPr/>
    </dgm:pt>
    <dgm:pt modelId="{64910FF1-6FD7-4247-A242-18E227DEB515}" type="pres">
      <dgm:prSet presAssocID="{17DC462F-E382-45B9-AB28-C2E126247CC9}" presName="compNode" presStyleCnt="0"/>
      <dgm:spPr/>
    </dgm:pt>
    <dgm:pt modelId="{EBC8D0EC-9E59-4655-9950-C211892EF086}" type="pres">
      <dgm:prSet presAssocID="{17DC462F-E382-45B9-AB28-C2E126247CC9}" presName="dummyConnPt" presStyleCnt="0"/>
      <dgm:spPr/>
    </dgm:pt>
    <dgm:pt modelId="{2012901E-CFE7-452F-B45D-F5FD55F43CCE}" type="pres">
      <dgm:prSet presAssocID="{17DC462F-E382-45B9-AB28-C2E126247CC9}" presName="node" presStyleLbl="node1" presStyleIdx="1" presStyleCnt="9">
        <dgm:presLayoutVars>
          <dgm:bulletEnabled val="1"/>
        </dgm:presLayoutVars>
      </dgm:prSet>
      <dgm:spPr/>
    </dgm:pt>
    <dgm:pt modelId="{C9547DBF-9A8E-466C-B522-33F3D2502501}" type="pres">
      <dgm:prSet presAssocID="{820E4FE6-223E-4DC3-B335-C17C911E6CF4}" presName="sibTrans" presStyleLbl="bgSibTrans2D1" presStyleIdx="1" presStyleCnt="8"/>
      <dgm:spPr/>
    </dgm:pt>
    <dgm:pt modelId="{31423F7F-821A-45C3-AF4E-8716FB02CE26}" type="pres">
      <dgm:prSet presAssocID="{516B3ADD-3339-4083-AAA5-2194E59E05E3}" presName="compNode" presStyleCnt="0"/>
      <dgm:spPr/>
    </dgm:pt>
    <dgm:pt modelId="{F7B3BADC-C903-443A-A83A-22C71CE9B459}" type="pres">
      <dgm:prSet presAssocID="{516B3ADD-3339-4083-AAA5-2194E59E05E3}" presName="dummyConnPt" presStyleCnt="0"/>
      <dgm:spPr/>
    </dgm:pt>
    <dgm:pt modelId="{D481F940-4BF3-4BE4-BBA8-C77B14055CD1}" type="pres">
      <dgm:prSet presAssocID="{516B3ADD-3339-4083-AAA5-2194E59E05E3}" presName="node" presStyleLbl="node1" presStyleIdx="2" presStyleCnt="9">
        <dgm:presLayoutVars>
          <dgm:bulletEnabled val="1"/>
        </dgm:presLayoutVars>
      </dgm:prSet>
      <dgm:spPr/>
    </dgm:pt>
    <dgm:pt modelId="{D2CB8DB6-C44C-45E6-B35D-6FBC9F079051}" type="pres">
      <dgm:prSet presAssocID="{601D4A9C-FEBE-481C-8EF0-452C1882D900}" presName="sibTrans" presStyleLbl="bgSibTrans2D1" presStyleIdx="2" presStyleCnt="8"/>
      <dgm:spPr/>
    </dgm:pt>
    <dgm:pt modelId="{1FB5CCE5-9730-4ECE-A59E-AA37833FCF93}" type="pres">
      <dgm:prSet presAssocID="{94320C24-6ABF-4C0C-B0ED-EB2460597589}" presName="compNode" presStyleCnt="0"/>
      <dgm:spPr/>
    </dgm:pt>
    <dgm:pt modelId="{6B32976C-5123-428B-8CEE-9B797E760050}" type="pres">
      <dgm:prSet presAssocID="{94320C24-6ABF-4C0C-B0ED-EB2460597589}" presName="dummyConnPt" presStyleCnt="0"/>
      <dgm:spPr/>
    </dgm:pt>
    <dgm:pt modelId="{B294B290-151A-487E-8722-F3F28445D762}" type="pres">
      <dgm:prSet presAssocID="{94320C24-6ABF-4C0C-B0ED-EB2460597589}" presName="node" presStyleLbl="node1" presStyleIdx="3" presStyleCnt="9">
        <dgm:presLayoutVars>
          <dgm:bulletEnabled val="1"/>
        </dgm:presLayoutVars>
      </dgm:prSet>
      <dgm:spPr/>
    </dgm:pt>
    <dgm:pt modelId="{0BF5520E-05F0-4D2E-8580-1F148073D4E3}" type="pres">
      <dgm:prSet presAssocID="{146D77CE-0DC1-4827-B3D3-FC94E8209EFB}" presName="sibTrans" presStyleLbl="bgSibTrans2D1" presStyleIdx="3" presStyleCnt="8"/>
      <dgm:spPr/>
    </dgm:pt>
    <dgm:pt modelId="{C77BFDCB-7C93-4090-AA11-A033EBED0946}" type="pres">
      <dgm:prSet presAssocID="{75CFB05E-E763-43CA-BEE5-B28614FBD6C7}" presName="compNode" presStyleCnt="0"/>
      <dgm:spPr/>
    </dgm:pt>
    <dgm:pt modelId="{F5881209-635C-4B25-B918-F946D8CB838B}" type="pres">
      <dgm:prSet presAssocID="{75CFB05E-E763-43CA-BEE5-B28614FBD6C7}" presName="dummyConnPt" presStyleCnt="0"/>
      <dgm:spPr/>
    </dgm:pt>
    <dgm:pt modelId="{0062D96B-76B9-43C3-968F-2370782DCBB2}" type="pres">
      <dgm:prSet presAssocID="{75CFB05E-E763-43CA-BEE5-B28614FBD6C7}" presName="node" presStyleLbl="node1" presStyleIdx="4" presStyleCnt="9">
        <dgm:presLayoutVars>
          <dgm:bulletEnabled val="1"/>
        </dgm:presLayoutVars>
      </dgm:prSet>
      <dgm:spPr/>
    </dgm:pt>
    <dgm:pt modelId="{FB0734E7-9158-44BE-A51C-80DFD2341692}" type="pres">
      <dgm:prSet presAssocID="{BC0387C9-B3C2-440E-8F0D-8759924BCA1B}" presName="sibTrans" presStyleLbl="bgSibTrans2D1" presStyleIdx="4" presStyleCnt="8"/>
      <dgm:spPr/>
    </dgm:pt>
    <dgm:pt modelId="{88A05DF9-E27D-4B9D-A894-CD4F63366B5D}" type="pres">
      <dgm:prSet presAssocID="{736C5C71-6ECF-48BC-9F5C-55B91DDE6167}" presName="compNode" presStyleCnt="0"/>
      <dgm:spPr/>
    </dgm:pt>
    <dgm:pt modelId="{EF1686A3-3BC5-4434-8011-B43E23DB6DB1}" type="pres">
      <dgm:prSet presAssocID="{736C5C71-6ECF-48BC-9F5C-55B91DDE6167}" presName="dummyConnPt" presStyleCnt="0"/>
      <dgm:spPr/>
    </dgm:pt>
    <dgm:pt modelId="{1364B5BA-FB21-4D87-BE91-F8C7CC8CF987}" type="pres">
      <dgm:prSet presAssocID="{736C5C71-6ECF-48BC-9F5C-55B91DDE6167}" presName="node" presStyleLbl="node1" presStyleIdx="5" presStyleCnt="9">
        <dgm:presLayoutVars>
          <dgm:bulletEnabled val="1"/>
        </dgm:presLayoutVars>
      </dgm:prSet>
      <dgm:spPr/>
    </dgm:pt>
    <dgm:pt modelId="{6C379CBF-EF42-47FB-9607-967D0AC56C9B}" type="pres">
      <dgm:prSet presAssocID="{3E198E70-59FA-4658-A813-392B629B74B9}" presName="sibTrans" presStyleLbl="bgSibTrans2D1" presStyleIdx="5" presStyleCnt="8"/>
      <dgm:spPr/>
    </dgm:pt>
    <dgm:pt modelId="{D2C0F5D7-13FC-480A-B0DC-38563A13BEE5}" type="pres">
      <dgm:prSet presAssocID="{58CC8DB1-7A17-4E3A-9FF4-9439F0A071D7}" presName="compNode" presStyleCnt="0"/>
      <dgm:spPr/>
    </dgm:pt>
    <dgm:pt modelId="{525A3CF3-9F80-41BB-B1BD-F26CF13731A0}" type="pres">
      <dgm:prSet presAssocID="{58CC8DB1-7A17-4E3A-9FF4-9439F0A071D7}" presName="dummyConnPt" presStyleCnt="0"/>
      <dgm:spPr/>
    </dgm:pt>
    <dgm:pt modelId="{F6AE1F08-185E-4767-BE8E-54E473C8066B}" type="pres">
      <dgm:prSet presAssocID="{58CC8DB1-7A17-4E3A-9FF4-9439F0A071D7}" presName="node" presStyleLbl="node1" presStyleIdx="6" presStyleCnt="9">
        <dgm:presLayoutVars>
          <dgm:bulletEnabled val="1"/>
        </dgm:presLayoutVars>
      </dgm:prSet>
      <dgm:spPr/>
    </dgm:pt>
    <dgm:pt modelId="{9BC9F6EA-D799-4AFD-AFFA-52436976D473}" type="pres">
      <dgm:prSet presAssocID="{1FC98FB2-A202-4A2F-AE96-CB89B70C617D}" presName="sibTrans" presStyleLbl="bgSibTrans2D1" presStyleIdx="6" presStyleCnt="8"/>
      <dgm:spPr/>
    </dgm:pt>
    <dgm:pt modelId="{ED709FA2-DF8E-4C79-A5FE-803E8644E00C}" type="pres">
      <dgm:prSet presAssocID="{527847B4-2DBB-4030-99B5-FBFDE156B57D}" presName="compNode" presStyleCnt="0"/>
      <dgm:spPr/>
    </dgm:pt>
    <dgm:pt modelId="{FED6B1F5-BEE3-4929-83B7-8EBF3CF6541C}" type="pres">
      <dgm:prSet presAssocID="{527847B4-2DBB-4030-99B5-FBFDE156B57D}" presName="dummyConnPt" presStyleCnt="0"/>
      <dgm:spPr/>
    </dgm:pt>
    <dgm:pt modelId="{F8798AB2-94C2-4B1E-87AD-BACA14930E55}" type="pres">
      <dgm:prSet presAssocID="{527847B4-2DBB-4030-99B5-FBFDE156B57D}" presName="node" presStyleLbl="node1" presStyleIdx="7" presStyleCnt="9">
        <dgm:presLayoutVars>
          <dgm:bulletEnabled val="1"/>
        </dgm:presLayoutVars>
      </dgm:prSet>
      <dgm:spPr/>
    </dgm:pt>
    <dgm:pt modelId="{1CA80E6D-347E-4F04-9600-BC32EF44935D}" type="pres">
      <dgm:prSet presAssocID="{6C6862B6-693E-47A2-90A4-BC060CC1390D}" presName="sibTrans" presStyleLbl="bgSibTrans2D1" presStyleIdx="7" presStyleCnt="8"/>
      <dgm:spPr/>
    </dgm:pt>
    <dgm:pt modelId="{3DD5D1F0-8944-4A45-9370-3DCCD4994247}" type="pres">
      <dgm:prSet presAssocID="{555EAC0C-0F69-4FD2-8DFE-68F876081605}" presName="compNode" presStyleCnt="0"/>
      <dgm:spPr/>
    </dgm:pt>
    <dgm:pt modelId="{6DD17A21-BA53-4D6C-BDF4-9C96F211E1A3}" type="pres">
      <dgm:prSet presAssocID="{555EAC0C-0F69-4FD2-8DFE-68F876081605}" presName="dummyConnPt" presStyleCnt="0"/>
      <dgm:spPr/>
    </dgm:pt>
    <dgm:pt modelId="{0737418E-2215-41A0-8901-BAA976903581}" type="pres">
      <dgm:prSet presAssocID="{555EAC0C-0F69-4FD2-8DFE-68F876081605}" presName="node" presStyleLbl="node1" presStyleIdx="8" presStyleCnt="9">
        <dgm:presLayoutVars>
          <dgm:bulletEnabled val="1"/>
        </dgm:presLayoutVars>
      </dgm:prSet>
      <dgm:spPr/>
    </dgm:pt>
  </dgm:ptLst>
  <dgm:cxnLst>
    <dgm:cxn modelId="{37EDD106-7DE3-4639-BE48-761536387262}" type="presOf" srcId="{601D4A9C-FEBE-481C-8EF0-452C1882D900}" destId="{D2CB8DB6-C44C-45E6-B35D-6FBC9F079051}" srcOrd="0" destOrd="0" presId="urn:microsoft.com/office/officeart/2005/8/layout/bProcess4"/>
    <dgm:cxn modelId="{C067270B-10F9-4CE7-9D8E-4524E96C13D5}" srcId="{5B741EE2-5C14-4B65-A743-40EBC361C716}" destId="{555EAC0C-0F69-4FD2-8DFE-68F876081605}" srcOrd="8" destOrd="0" parTransId="{8A523C9A-1317-4644-9745-D9C38A1275BD}" sibTransId="{F38E058B-238D-4872-9311-354C5B5BDB3A}"/>
    <dgm:cxn modelId="{8C8B6C14-74FE-4C29-B48D-A6367154E72E}" type="presOf" srcId="{75CFB05E-E763-43CA-BEE5-B28614FBD6C7}" destId="{0062D96B-76B9-43C3-968F-2370782DCBB2}" srcOrd="0" destOrd="0" presId="urn:microsoft.com/office/officeart/2005/8/layout/bProcess4"/>
    <dgm:cxn modelId="{828BAE1F-E3C9-47A7-8A8E-63056BB23D20}" type="presOf" srcId="{BC0387C9-B3C2-440E-8F0D-8759924BCA1B}" destId="{FB0734E7-9158-44BE-A51C-80DFD2341692}" srcOrd="0" destOrd="0" presId="urn:microsoft.com/office/officeart/2005/8/layout/bProcess4"/>
    <dgm:cxn modelId="{0962B72B-FC10-467C-BF19-F3FF22E678A1}" type="presOf" srcId="{1FC98FB2-A202-4A2F-AE96-CB89B70C617D}" destId="{9BC9F6EA-D799-4AFD-AFFA-52436976D473}" srcOrd="0" destOrd="0" presId="urn:microsoft.com/office/officeart/2005/8/layout/bProcess4"/>
    <dgm:cxn modelId="{61CEA436-352B-448F-BE01-00EA66F82C6D}" srcId="{5B741EE2-5C14-4B65-A743-40EBC361C716}" destId="{17DC462F-E382-45B9-AB28-C2E126247CC9}" srcOrd="1" destOrd="0" parTransId="{2D98CFB2-69FC-442F-8981-48CB272691DE}" sibTransId="{820E4FE6-223E-4DC3-B335-C17C911E6CF4}"/>
    <dgm:cxn modelId="{D6D3733D-6A6A-4870-B6D4-69E90734FB0C}" type="presOf" srcId="{6C6862B6-693E-47A2-90A4-BC060CC1390D}" destId="{1CA80E6D-347E-4F04-9600-BC32EF44935D}" srcOrd="0" destOrd="0" presId="urn:microsoft.com/office/officeart/2005/8/layout/bProcess4"/>
    <dgm:cxn modelId="{A5B91E40-2775-42D9-B8FE-C40E543A798B}" type="presOf" srcId="{5B741EE2-5C14-4B65-A743-40EBC361C716}" destId="{86EFBB1F-D99C-4A09-83D5-B358B79BEF2E}" srcOrd="0" destOrd="0" presId="urn:microsoft.com/office/officeart/2005/8/layout/bProcess4"/>
    <dgm:cxn modelId="{9F907141-7692-437F-9F99-C77319E64761}" type="presOf" srcId="{736C5C71-6ECF-48BC-9F5C-55B91DDE6167}" destId="{1364B5BA-FB21-4D87-BE91-F8C7CC8CF987}" srcOrd="0" destOrd="0" presId="urn:microsoft.com/office/officeart/2005/8/layout/bProcess4"/>
    <dgm:cxn modelId="{8ADACB4A-1DF5-45F4-8495-889FCFAAAB7C}" type="presOf" srcId="{3E198E70-59FA-4658-A813-392B629B74B9}" destId="{6C379CBF-EF42-47FB-9607-967D0AC56C9B}" srcOrd="0" destOrd="0" presId="urn:microsoft.com/office/officeart/2005/8/layout/bProcess4"/>
    <dgm:cxn modelId="{CCDCFF53-B621-4785-8211-A78B1DFA99DA}" type="presOf" srcId="{94320C24-6ABF-4C0C-B0ED-EB2460597589}" destId="{B294B290-151A-487E-8722-F3F28445D762}" srcOrd="0" destOrd="0" presId="urn:microsoft.com/office/officeart/2005/8/layout/bProcess4"/>
    <dgm:cxn modelId="{A902A67F-EDFD-4A39-BF5D-B7599A79EC73}" type="presOf" srcId="{516B3ADD-3339-4083-AAA5-2194E59E05E3}" destId="{D481F940-4BF3-4BE4-BBA8-C77B14055CD1}" srcOrd="0" destOrd="0" presId="urn:microsoft.com/office/officeart/2005/8/layout/bProcess4"/>
    <dgm:cxn modelId="{8702E584-9B4B-4726-9DF2-C08A1AA19902}" srcId="{5B741EE2-5C14-4B65-A743-40EBC361C716}" destId="{34E981D1-F80D-416F-96A1-EB53D27D31C0}" srcOrd="0" destOrd="0" parTransId="{D3CC5232-76A0-4889-9BB0-B9F9D63C86C4}" sibTransId="{4ED725CC-EFCA-43D3-A941-1B654FA791FA}"/>
    <dgm:cxn modelId="{253F1188-F21F-40AE-92CB-F3D9F3653644}" srcId="{5B741EE2-5C14-4B65-A743-40EBC361C716}" destId="{75CFB05E-E763-43CA-BEE5-B28614FBD6C7}" srcOrd="4" destOrd="0" parTransId="{9D646A05-986D-4DB5-8EB9-2CD1173C1C08}" sibTransId="{BC0387C9-B3C2-440E-8F0D-8759924BCA1B}"/>
    <dgm:cxn modelId="{61FFAC8C-723F-42D5-A41A-C83C6EEB924C}" type="presOf" srcId="{820E4FE6-223E-4DC3-B335-C17C911E6CF4}" destId="{C9547DBF-9A8E-466C-B522-33F3D2502501}" srcOrd="0" destOrd="0" presId="urn:microsoft.com/office/officeart/2005/8/layout/bProcess4"/>
    <dgm:cxn modelId="{924A7E9F-6EEE-494C-8E5C-5AA50028CDE2}" srcId="{5B741EE2-5C14-4B65-A743-40EBC361C716}" destId="{94320C24-6ABF-4C0C-B0ED-EB2460597589}" srcOrd="3" destOrd="0" parTransId="{D6110652-5477-4937-9B32-97A9EE672061}" sibTransId="{146D77CE-0DC1-4827-B3D3-FC94E8209EFB}"/>
    <dgm:cxn modelId="{4A4BE5B1-BD23-4A47-8E45-88AC82063F7D}" type="presOf" srcId="{34E981D1-F80D-416F-96A1-EB53D27D31C0}" destId="{EE333210-795F-4AE4-8AFE-80A8156BAF49}" srcOrd="0" destOrd="0" presId="urn:microsoft.com/office/officeart/2005/8/layout/bProcess4"/>
    <dgm:cxn modelId="{B29339BE-B5E6-46E6-B14E-99FDC5E7BB70}" type="presOf" srcId="{4ED725CC-EFCA-43D3-A941-1B654FA791FA}" destId="{72BB134C-623B-43AB-B4EA-D0A71D905399}" srcOrd="0" destOrd="0" presId="urn:microsoft.com/office/officeart/2005/8/layout/bProcess4"/>
    <dgm:cxn modelId="{E8C08CC2-5721-4ED1-941E-FC3EEE8FC4D8}" type="presOf" srcId="{17DC462F-E382-45B9-AB28-C2E126247CC9}" destId="{2012901E-CFE7-452F-B45D-F5FD55F43CCE}" srcOrd="0" destOrd="0" presId="urn:microsoft.com/office/officeart/2005/8/layout/bProcess4"/>
    <dgm:cxn modelId="{105BCBCA-C732-453F-8F89-A4B4DCC6A7AD}" type="presOf" srcId="{527847B4-2DBB-4030-99B5-FBFDE156B57D}" destId="{F8798AB2-94C2-4B1E-87AD-BACA14930E55}" srcOrd="0" destOrd="0" presId="urn:microsoft.com/office/officeart/2005/8/layout/bProcess4"/>
    <dgm:cxn modelId="{A70A85CB-C1CC-49AA-BC98-54F875631CD9}" srcId="{5B741EE2-5C14-4B65-A743-40EBC361C716}" destId="{736C5C71-6ECF-48BC-9F5C-55B91DDE6167}" srcOrd="5" destOrd="0" parTransId="{0F3F36D2-8EC6-4B25-97D2-F2AE35865B41}" sibTransId="{3E198E70-59FA-4658-A813-392B629B74B9}"/>
    <dgm:cxn modelId="{E01908DF-38EC-4784-AC23-A89EE91852DC}" type="presOf" srcId="{555EAC0C-0F69-4FD2-8DFE-68F876081605}" destId="{0737418E-2215-41A0-8901-BAA976903581}" srcOrd="0" destOrd="0" presId="urn:microsoft.com/office/officeart/2005/8/layout/bProcess4"/>
    <dgm:cxn modelId="{B938E1E1-5442-4ECF-9D28-AA587673EDE9}" type="presOf" srcId="{58CC8DB1-7A17-4E3A-9FF4-9439F0A071D7}" destId="{F6AE1F08-185E-4767-BE8E-54E473C8066B}" srcOrd="0" destOrd="0" presId="urn:microsoft.com/office/officeart/2005/8/layout/bProcess4"/>
    <dgm:cxn modelId="{B22AE7E7-43E9-4CE3-A436-2A3F6BB3D4F5}" srcId="{5B741EE2-5C14-4B65-A743-40EBC361C716}" destId="{516B3ADD-3339-4083-AAA5-2194E59E05E3}" srcOrd="2" destOrd="0" parTransId="{5712DA25-EB18-479A-965C-EA48B5153829}" sibTransId="{601D4A9C-FEBE-481C-8EF0-452C1882D900}"/>
    <dgm:cxn modelId="{9098D4EB-41EC-46C7-A871-F2EB102DEE3F}" srcId="{5B741EE2-5C14-4B65-A743-40EBC361C716}" destId="{527847B4-2DBB-4030-99B5-FBFDE156B57D}" srcOrd="7" destOrd="0" parTransId="{65AF33FA-D399-403A-B2A2-56BAD4D03418}" sibTransId="{6C6862B6-693E-47A2-90A4-BC060CC1390D}"/>
    <dgm:cxn modelId="{1735DCEC-BA56-4338-BC7B-B5D85A58D737}" srcId="{5B741EE2-5C14-4B65-A743-40EBC361C716}" destId="{58CC8DB1-7A17-4E3A-9FF4-9439F0A071D7}" srcOrd="6" destOrd="0" parTransId="{ABDE487A-8FAE-44EC-89BC-8D948992F59B}" sibTransId="{1FC98FB2-A202-4A2F-AE96-CB89B70C617D}"/>
    <dgm:cxn modelId="{59A9F4F2-EE18-474F-880F-8A471D22B3CB}" type="presOf" srcId="{146D77CE-0DC1-4827-B3D3-FC94E8209EFB}" destId="{0BF5520E-05F0-4D2E-8580-1F148073D4E3}" srcOrd="0" destOrd="0" presId="urn:microsoft.com/office/officeart/2005/8/layout/bProcess4"/>
    <dgm:cxn modelId="{67486C98-460B-4EB8-A630-D805A22D2084}" type="presParOf" srcId="{86EFBB1F-D99C-4A09-83D5-B358B79BEF2E}" destId="{E1D55A65-1B25-4C73-8547-40A5A0473400}" srcOrd="0" destOrd="0" presId="urn:microsoft.com/office/officeart/2005/8/layout/bProcess4"/>
    <dgm:cxn modelId="{73DB27FA-CC16-4401-B47F-8721FDDB549F}" type="presParOf" srcId="{E1D55A65-1B25-4C73-8547-40A5A0473400}" destId="{F95DBB6E-0F56-4BD8-83AC-1CF3E698BEA7}" srcOrd="0" destOrd="0" presId="urn:microsoft.com/office/officeart/2005/8/layout/bProcess4"/>
    <dgm:cxn modelId="{407C050F-BE95-453F-9A43-04C678997915}" type="presParOf" srcId="{E1D55A65-1B25-4C73-8547-40A5A0473400}" destId="{EE333210-795F-4AE4-8AFE-80A8156BAF49}" srcOrd="1" destOrd="0" presId="urn:microsoft.com/office/officeart/2005/8/layout/bProcess4"/>
    <dgm:cxn modelId="{A4A2C61A-2879-4D31-90CD-B413CE7B81B4}" type="presParOf" srcId="{86EFBB1F-D99C-4A09-83D5-B358B79BEF2E}" destId="{72BB134C-623B-43AB-B4EA-D0A71D905399}" srcOrd="1" destOrd="0" presId="urn:microsoft.com/office/officeart/2005/8/layout/bProcess4"/>
    <dgm:cxn modelId="{75CF1052-D883-45E6-A21B-B5AE35FBFFC5}" type="presParOf" srcId="{86EFBB1F-D99C-4A09-83D5-B358B79BEF2E}" destId="{64910FF1-6FD7-4247-A242-18E227DEB515}" srcOrd="2" destOrd="0" presId="urn:microsoft.com/office/officeart/2005/8/layout/bProcess4"/>
    <dgm:cxn modelId="{1F7B659A-9F14-4C20-900A-D92E6B6E895E}" type="presParOf" srcId="{64910FF1-6FD7-4247-A242-18E227DEB515}" destId="{EBC8D0EC-9E59-4655-9950-C211892EF086}" srcOrd="0" destOrd="0" presId="urn:microsoft.com/office/officeart/2005/8/layout/bProcess4"/>
    <dgm:cxn modelId="{6FB6B17F-F846-481C-8631-C6B383EBE492}" type="presParOf" srcId="{64910FF1-6FD7-4247-A242-18E227DEB515}" destId="{2012901E-CFE7-452F-B45D-F5FD55F43CCE}" srcOrd="1" destOrd="0" presId="urn:microsoft.com/office/officeart/2005/8/layout/bProcess4"/>
    <dgm:cxn modelId="{A630092D-B7B1-4A2C-BF5E-0E2D821AADFC}" type="presParOf" srcId="{86EFBB1F-D99C-4A09-83D5-B358B79BEF2E}" destId="{C9547DBF-9A8E-466C-B522-33F3D2502501}" srcOrd="3" destOrd="0" presId="urn:microsoft.com/office/officeart/2005/8/layout/bProcess4"/>
    <dgm:cxn modelId="{C4561A43-905F-4C6E-BB9F-7BC04606E52A}" type="presParOf" srcId="{86EFBB1F-D99C-4A09-83D5-B358B79BEF2E}" destId="{31423F7F-821A-45C3-AF4E-8716FB02CE26}" srcOrd="4" destOrd="0" presId="urn:microsoft.com/office/officeart/2005/8/layout/bProcess4"/>
    <dgm:cxn modelId="{8F021E5C-F5DB-4EE6-BA1E-688875651839}" type="presParOf" srcId="{31423F7F-821A-45C3-AF4E-8716FB02CE26}" destId="{F7B3BADC-C903-443A-A83A-22C71CE9B459}" srcOrd="0" destOrd="0" presId="urn:microsoft.com/office/officeart/2005/8/layout/bProcess4"/>
    <dgm:cxn modelId="{9F6F9879-65C0-4A57-B564-6BFF96FD7C71}" type="presParOf" srcId="{31423F7F-821A-45C3-AF4E-8716FB02CE26}" destId="{D481F940-4BF3-4BE4-BBA8-C77B14055CD1}" srcOrd="1" destOrd="0" presId="urn:microsoft.com/office/officeart/2005/8/layout/bProcess4"/>
    <dgm:cxn modelId="{BD032A1C-39F4-479C-BBF4-CCAC1BCBE932}" type="presParOf" srcId="{86EFBB1F-D99C-4A09-83D5-B358B79BEF2E}" destId="{D2CB8DB6-C44C-45E6-B35D-6FBC9F079051}" srcOrd="5" destOrd="0" presId="urn:microsoft.com/office/officeart/2005/8/layout/bProcess4"/>
    <dgm:cxn modelId="{867FCFAD-865E-4BDE-8CE4-E253AD7EFB92}" type="presParOf" srcId="{86EFBB1F-D99C-4A09-83D5-B358B79BEF2E}" destId="{1FB5CCE5-9730-4ECE-A59E-AA37833FCF93}" srcOrd="6" destOrd="0" presId="urn:microsoft.com/office/officeart/2005/8/layout/bProcess4"/>
    <dgm:cxn modelId="{52220BF0-8C8B-4CC7-9FF8-DE7622FC4B40}" type="presParOf" srcId="{1FB5CCE5-9730-4ECE-A59E-AA37833FCF93}" destId="{6B32976C-5123-428B-8CEE-9B797E760050}" srcOrd="0" destOrd="0" presId="urn:microsoft.com/office/officeart/2005/8/layout/bProcess4"/>
    <dgm:cxn modelId="{81A28936-E0A5-4F31-A3F7-32EE679DFFFE}" type="presParOf" srcId="{1FB5CCE5-9730-4ECE-A59E-AA37833FCF93}" destId="{B294B290-151A-487E-8722-F3F28445D762}" srcOrd="1" destOrd="0" presId="urn:microsoft.com/office/officeart/2005/8/layout/bProcess4"/>
    <dgm:cxn modelId="{F2082DFC-D51B-4A26-A3D3-56B5854908D3}" type="presParOf" srcId="{86EFBB1F-D99C-4A09-83D5-B358B79BEF2E}" destId="{0BF5520E-05F0-4D2E-8580-1F148073D4E3}" srcOrd="7" destOrd="0" presId="urn:microsoft.com/office/officeart/2005/8/layout/bProcess4"/>
    <dgm:cxn modelId="{3E48E71F-1CB5-4359-9E2A-F211281E28A2}" type="presParOf" srcId="{86EFBB1F-D99C-4A09-83D5-B358B79BEF2E}" destId="{C77BFDCB-7C93-4090-AA11-A033EBED0946}" srcOrd="8" destOrd="0" presId="urn:microsoft.com/office/officeart/2005/8/layout/bProcess4"/>
    <dgm:cxn modelId="{7EB54789-6E16-44AC-BC99-D06CBB59B7A4}" type="presParOf" srcId="{C77BFDCB-7C93-4090-AA11-A033EBED0946}" destId="{F5881209-635C-4B25-B918-F946D8CB838B}" srcOrd="0" destOrd="0" presId="urn:microsoft.com/office/officeart/2005/8/layout/bProcess4"/>
    <dgm:cxn modelId="{16BD9B4A-752C-4582-9706-16742AEDF982}" type="presParOf" srcId="{C77BFDCB-7C93-4090-AA11-A033EBED0946}" destId="{0062D96B-76B9-43C3-968F-2370782DCBB2}" srcOrd="1" destOrd="0" presId="urn:microsoft.com/office/officeart/2005/8/layout/bProcess4"/>
    <dgm:cxn modelId="{3687C606-68B4-478B-BB4B-4DAB591698DF}" type="presParOf" srcId="{86EFBB1F-D99C-4A09-83D5-B358B79BEF2E}" destId="{FB0734E7-9158-44BE-A51C-80DFD2341692}" srcOrd="9" destOrd="0" presId="urn:microsoft.com/office/officeart/2005/8/layout/bProcess4"/>
    <dgm:cxn modelId="{800E0954-7C69-43C6-994E-E3645C07786C}" type="presParOf" srcId="{86EFBB1F-D99C-4A09-83D5-B358B79BEF2E}" destId="{88A05DF9-E27D-4B9D-A894-CD4F63366B5D}" srcOrd="10" destOrd="0" presId="urn:microsoft.com/office/officeart/2005/8/layout/bProcess4"/>
    <dgm:cxn modelId="{48E92DCD-1767-4EB1-B9A3-F15C0DFFA7F4}" type="presParOf" srcId="{88A05DF9-E27D-4B9D-A894-CD4F63366B5D}" destId="{EF1686A3-3BC5-4434-8011-B43E23DB6DB1}" srcOrd="0" destOrd="0" presId="urn:microsoft.com/office/officeart/2005/8/layout/bProcess4"/>
    <dgm:cxn modelId="{374405B5-FFD9-4A98-852E-6724C25F7E59}" type="presParOf" srcId="{88A05DF9-E27D-4B9D-A894-CD4F63366B5D}" destId="{1364B5BA-FB21-4D87-BE91-F8C7CC8CF987}" srcOrd="1" destOrd="0" presId="urn:microsoft.com/office/officeart/2005/8/layout/bProcess4"/>
    <dgm:cxn modelId="{93F24CEF-CAFC-4D54-9264-746C17840D75}" type="presParOf" srcId="{86EFBB1F-D99C-4A09-83D5-B358B79BEF2E}" destId="{6C379CBF-EF42-47FB-9607-967D0AC56C9B}" srcOrd="11" destOrd="0" presId="urn:microsoft.com/office/officeart/2005/8/layout/bProcess4"/>
    <dgm:cxn modelId="{DCEE5D65-D153-4903-A203-CAE6E5594D9A}" type="presParOf" srcId="{86EFBB1F-D99C-4A09-83D5-B358B79BEF2E}" destId="{D2C0F5D7-13FC-480A-B0DC-38563A13BEE5}" srcOrd="12" destOrd="0" presId="urn:microsoft.com/office/officeart/2005/8/layout/bProcess4"/>
    <dgm:cxn modelId="{31206CC2-2EE0-4826-818B-EA66B903D106}" type="presParOf" srcId="{D2C0F5D7-13FC-480A-B0DC-38563A13BEE5}" destId="{525A3CF3-9F80-41BB-B1BD-F26CF13731A0}" srcOrd="0" destOrd="0" presId="urn:microsoft.com/office/officeart/2005/8/layout/bProcess4"/>
    <dgm:cxn modelId="{257A56C8-6FC8-4411-A56F-BB223531E770}" type="presParOf" srcId="{D2C0F5D7-13FC-480A-B0DC-38563A13BEE5}" destId="{F6AE1F08-185E-4767-BE8E-54E473C8066B}" srcOrd="1" destOrd="0" presId="urn:microsoft.com/office/officeart/2005/8/layout/bProcess4"/>
    <dgm:cxn modelId="{735095AC-C8B1-4B7D-A394-F516F66EC87D}" type="presParOf" srcId="{86EFBB1F-D99C-4A09-83D5-B358B79BEF2E}" destId="{9BC9F6EA-D799-4AFD-AFFA-52436976D473}" srcOrd="13" destOrd="0" presId="urn:microsoft.com/office/officeart/2005/8/layout/bProcess4"/>
    <dgm:cxn modelId="{E66DBA91-11F4-409C-8EDD-4C3C39377476}" type="presParOf" srcId="{86EFBB1F-D99C-4A09-83D5-B358B79BEF2E}" destId="{ED709FA2-DF8E-4C79-A5FE-803E8644E00C}" srcOrd="14" destOrd="0" presId="urn:microsoft.com/office/officeart/2005/8/layout/bProcess4"/>
    <dgm:cxn modelId="{E506195C-3D49-417D-A3BE-D9B7481D7CC4}" type="presParOf" srcId="{ED709FA2-DF8E-4C79-A5FE-803E8644E00C}" destId="{FED6B1F5-BEE3-4929-83B7-8EBF3CF6541C}" srcOrd="0" destOrd="0" presId="urn:microsoft.com/office/officeart/2005/8/layout/bProcess4"/>
    <dgm:cxn modelId="{E16765C7-A9EB-4042-B445-69DE497F3CF2}" type="presParOf" srcId="{ED709FA2-DF8E-4C79-A5FE-803E8644E00C}" destId="{F8798AB2-94C2-4B1E-87AD-BACA14930E55}" srcOrd="1" destOrd="0" presId="urn:microsoft.com/office/officeart/2005/8/layout/bProcess4"/>
    <dgm:cxn modelId="{8568F874-8894-49EB-AD34-CF126C00103B}" type="presParOf" srcId="{86EFBB1F-D99C-4A09-83D5-B358B79BEF2E}" destId="{1CA80E6D-347E-4F04-9600-BC32EF44935D}" srcOrd="15" destOrd="0" presId="urn:microsoft.com/office/officeart/2005/8/layout/bProcess4"/>
    <dgm:cxn modelId="{FA30E26F-489F-445A-91EF-075218F09780}" type="presParOf" srcId="{86EFBB1F-D99C-4A09-83D5-B358B79BEF2E}" destId="{3DD5D1F0-8944-4A45-9370-3DCCD4994247}" srcOrd="16" destOrd="0" presId="urn:microsoft.com/office/officeart/2005/8/layout/bProcess4"/>
    <dgm:cxn modelId="{8008BD18-A9C5-4D9E-A7B4-CCF11DE76A6E}" type="presParOf" srcId="{3DD5D1F0-8944-4A45-9370-3DCCD4994247}" destId="{6DD17A21-BA53-4D6C-BDF4-9C96F211E1A3}" srcOrd="0" destOrd="0" presId="urn:microsoft.com/office/officeart/2005/8/layout/bProcess4"/>
    <dgm:cxn modelId="{2794BAB3-5DF8-49F0-BEC9-7532876ABCAB}" type="presParOf" srcId="{3DD5D1F0-8944-4A45-9370-3DCCD4994247}" destId="{0737418E-2215-41A0-8901-BAA976903581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D33909-FD2D-4098-8E66-9F5849EC8BB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447896-A06D-4868-B4A7-41F47123AD2D}">
      <dgm:prSet custT="1"/>
      <dgm:spPr>
        <a:noFill/>
        <a:ln>
          <a:noFill/>
        </a:ln>
      </dgm:spPr>
      <dgm:t>
        <a:bodyPr/>
        <a:lstStyle/>
        <a:p>
          <a:r>
            <a:rPr lang="en-US" sz="1300" b="1" dirty="0"/>
            <a:t>                                                                                               TORONTO  CRIME ANALYSIS  </a:t>
          </a:r>
          <a:endParaRPr lang="en-US" sz="1300" dirty="0"/>
        </a:p>
      </dgm:t>
    </dgm:pt>
    <dgm:pt modelId="{6101D74A-75E1-493B-911A-4A46F6ADC7A1}" type="parTrans" cxnId="{91A1D81B-BD67-4FB3-8F53-4F9030D5B73E}">
      <dgm:prSet/>
      <dgm:spPr/>
      <dgm:t>
        <a:bodyPr/>
        <a:lstStyle/>
        <a:p>
          <a:endParaRPr lang="en-US"/>
        </a:p>
      </dgm:t>
    </dgm:pt>
    <dgm:pt modelId="{9D8A31AD-3B3D-42BC-91A4-684F01F2346B}" type="sibTrans" cxnId="{91A1D81B-BD67-4FB3-8F53-4F9030D5B73E}">
      <dgm:prSet/>
      <dgm:spPr/>
      <dgm:t>
        <a:bodyPr/>
        <a:lstStyle/>
        <a:p>
          <a:endParaRPr lang="en-US"/>
        </a:p>
      </dgm:t>
    </dgm:pt>
    <dgm:pt modelId="{D9B9EBC6-35CD-448C-8496-04324069A8D2}" type="pres">
      <dgm:prSet presAssocID="{ADD33909-FD2D-4098-8E66-9F5849EC8BBE}" presName="linear" presStyleCnt="0">
        <dgm:presLayoutVars>
          <dgm:animLvl val="lvl"/>
          <dgm:resizeHandles val="exact"/>
        </dgm:presLayoutVars>
      </dgm:prSet>
      <dgm:spPr/>
    </dgm:pt>
    <dgm:pt modelId="{AD442D5A-0524-4C20-BCAA-AD4A3C5E9A3A}" type="pres">
      <dgm:prSet presAssocID="{D7447896-A06D-4868-B4A7-41F47123AD2D}" presName="parentText" presStyleLbl="node1" presStyleIdx="0" presStyleCnt="1" custAng="16200000" custLinFactNeighborX="-27468" custLinFactNeighborY="8629">
        <dgm:presLayoutVars>
          <dgm:chMax val="0"/>
          <dgm:bulletEnabled val="1"/>
        </dgm:presLayoutVars>
      </dgm:prSet>
      <dgm:spPr/>
    </dgm:pt>
  </dgm:ptLst>
  <dgm:cxnLst>
    <dgm:cxn modelId="{19EC8213-FFD1-4282-85C7-C12231CF17B9}" type="presOf" srcId="{D7447896-A06D-4868-B4A7-41F47123AD2D}" destId="{AD442D5A-0524-4C20-BCAA-AD4A3C5E9A3A}" srcOrd="0" destOrd="0" presId="urn:microsoft.com/office/officeart/2005/8/layout/vList2"/>
    <dgm:cxn modelId="{91A1D81B-BD67-4FB3-8F53-4F9030D5B73E}" srcId="{ADD33909-FD2D-4098-8E66-9F5849EC8BBE}" destId="{D7447896-A06D-4868-B4A7-41F47123AD2D}" srcOrd="0" destOrd="0" parTransId="{6101D74A-75E1-493B-911A-4A46F6ADC7A1}" sibTransId="{9D8A31AD-3B3D-42BC-91A4-684F01F2346B}"/>
    <dgm:cxn modelId="{2DE76AB6-9D0C-434F-B4CC-EEE5A7E25221}" type="presOf" srcId="{ADD33909-FD2D-4098-8E66-9F5849EC8BBE}" destId="{D9B9EBC6-35CD-448C-8496-04324069A8D2}" srcOrd="0" destOrd="0" presId="urn:microsoft.com/office/officeart/2005/8/layout/vList2"/>
    <dgm:cxn modelId="{8F6DFDF2-B908-4C49-A12A-734463ADDF2C}" type="presParOf" srcId="{D9B9EBC6-35CD-448C-8496-04324069A8D2}" destId="{AD442D5A-0524-4C20-BCAA-AD4A3C5E9A3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D33909-FD2D-4098-8E66-9F5849EC8BB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447896-A06D-4868-B4A7-41F47123AD2D}">
      <dgm:prSet custT="1"/>
      <dgm:spPr>
        <a:noFill/>
        <a:ln>
          <a:noFill/>
        </a:ln>
      </dgm:spPr>
      <dgm:t>
        <a:bodyPr/>
        <a:lstStyle/>
        <a:p>
          <a:r>
            <a:rPr lang="en-US" sz="1300" b="1" dirty="0"/>
            <a:t>                                                                                               TORONTO  CRIME ANALYSIS  </a:t>
          </a:r>
          <a:endParaRPr lang="en-US" sz="1300" dirty="0"/>
        </a:p>
      </dgm:t>
    </dgm:pt>
    <dgm:pt modelId="{6101D74A-75E1-493B-911A-4A46F6ADC7A1}" type="parTrans" cxnId="{91A1D81B-BD67-4FB3-8F53-4F9030D5B73E}">
      <dgm:prSet/>
      <dgm:spPr/>
      <dgm:t>
        <a:bodyPr/>
        <a:lstStyle/>
        <a:p>
          <a:endParaRPr lang="en-US"/>
        </a:p>
      </dgm:t>
    </dgm:pt>
    <dgm:pt modelId="{9D8A31AD-3B3D-42BC-91A4-684F01F2346B}" type="sibTrans" cxnId="{91A1D81B-BD67-4FB3-8F53-4F9030D5B73E}">
      <dgm:prSet/>
      <dgm:spPr/>
      <dgm:t>
        <a:bodyPr/>
        <a:lstStyle/>
        <a:p>
          <a:endParaRPr lang="en-US"/>
        </a:p>
      </dgm:t>
    </dgm:pt>
    <dgm:pt modelId="{D9B9EBC6-35CD-448C-8496-04324069A8D2}" type="pres">
      <dgm:prSet presAssocID="{ADD33909-FD2D-4098-8E66-9F5849EC8BBE}" presName="linear" presStyleCnt="0">
        <dgm:presLayoutVars>
          <dgm:animLvl val="lvl"/>
          <dgm:resizeHandles val="exact"/>
        </dgm:presLayoutVars>
      </dgm:prSet>
      <dgm:spPr/>
    </dgm:pt>
    <dgm:pt modelId="{AD442D5A-0524-4C20-BCAA-AD4A3C5E9A3A}" type="pres">
      <dgm:prSet presAssocID="{D7447896-A06D-4868-B4A7-41F47123AD2D}" presName="parentText" presStyleLbl="node1" presStyleIdx="0" presStyleCnt="1" custAng="16200000" custLinFactNeighborX="-27468" custLinFactNeighborY="8629">
        <dgm:presLayoutVars>
          <dgm:chMax val="0"/>
          <dgm:bulletEnabled val="1"/>
        </dgm:presLayoutVars>
      </dgm:prSet>
      <dgm:spPr/>
    </dgm:pt>
  </dgm:ptLst>
  <dgm:cxnLst>
    <dgm:cxn modelId="{19EC8213-FFD1-4282-85C7-C12231CF17B9}" type="presOf" srcId="{D7447896-A06D-4868-B4A7-41F47123AD2D}" destId="{AD442D5A-0524-4C20-BCAA-AD4A3C5E9A3A}" srcOrd="0" destOrd="0" presId="urn:microsoft.com/office/officeart/2005/8/layout/vList2"/>
    <dgm:cxn modelId="{91A1D81B-BD67-4FB3-8F53-4F9030D5B73E}" srcId="{ADD33909-FD2D-4098-8E66-9F5849EC8BBE}" destId="{D7447896-A06D-4868-B4A7-41F47123AD2D}" srcOrd="0" destOrd="0" parTransId="{6101D74A-75E1-493B-911A-4A46F6ADC7A1}" sibTransId="{9D8A31AD-3B3D-42BC-91A4-684F01F2346B}"/>
    <dgm:cxn modelId="{2DE76AB6-9D0C-434F-B4CC-EEE5A7E25221}" type="presOf" srcId="{ADD33909-FD2D-4098-8E66-9F5849EC8BBE}" destId="{D9B9EBC6-35CD-448C-8496-04324069A8D2}" srcOrd="0" destOrd="0" presId="urn:microsoft.com/office/officeart/2005/8/layout/vList2"/>
    <dgm:cxn modelId="{8F6DFDF2-B908-4C49-A12A-734463ADDF2C}" type="presParOf" srcId="{D9B9EBC6-35CD-448C-8496-04324069A8D2}" destId="{AD442D5A-0524-4C20-BCAA-AD4A3C5E9A3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B134C-623B-43AB-B4EA-D0A71D905399}">
      <dsp:nvSpPr>
        <dsp:cNvPr id="0" name=""/>
        <dsp:cNvSpPr/>
      </dsp:nvSpPr>
      <dsp:spPr>
        <a:xfrm rot="5400000">
          <a:off x="710291" y="1151554"/>
          <a:ext cx="1802824" cy="2172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E333210-795F-4AE4-8AFE-80A8156BAF49}">
      <dsp:nvSpPr>
        <dsp:cNvPr id="0" name=""/>
        <dsp:cNvSpPr/>
      </dsp:nvSpPr>
      <dsp:spPr>
        <a:xfrm>
          <a:off x="1124939" y="880"/>
          <a:ext cx="2414219" cy="144853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Brainstorm ideas</a:t>
          </a:r>
          <a:endParaRPr lang="en-CA" sz="2600" kern="1200" dirty="0"/>
        </a:p>
      </dsp:txBody>
      <dsp:txXfrm>
        <a:off x="1167365" y="43306"/>
        <a:ext cx="2329367" cy="1363679"/>
      </dsp:txXfrm>
    </dsp:sp>
    <dsp:sp modelId="{C9547DBF-9A8E-466C-B522-33F3D2502501}">
      <dsp:nvSpPr>
        <dsp:cNvPr id="0" name=""/>
        <dsp:cNvSpPr/>
      </dsp:nvSpPr>
      <dsp:spPr>
        <a:xfrm rot="5400000">
          <a:off x="710291" y="2962218"/>
          <a:ext cx="1802824" cy="2172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012901E-CFE7-452F-B45D-F5FD55F43CCE}">
      <dsp:nvSpPr>
        <dsp:cNvPr id="0" name=""/>
        <dsp:cNvSpPr/>
      </dsp:nvSpPr>
      <dsp:spPr>
        <a:xfrm>
          <a:off x="1124939" y="1811544"/>
          <a:ext cx="2414219" cy="144853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Finalizing Topic</a:t>
          </a:r>
          <a:endParaRPr lang="en-CA" sz="2600" kern="1200" dirty="0"/>
        </a:p>
      </dsp:txBody>
      <dsp:txXfrm>
        <a:off x="1167365" y="1853970"/>
        <a:ext cx="2329367" cy="1363679"/>
      </dsp:txXfrm>
    </dsp:sp>
    <dsp:sp modelId="{D2CB8DB6-C44C-45E6-B35D-6FBC9F079051}">
      <dsp:nvSpPr>
        <dsp:cNvPr id="0" name=""/>
        <dsp:cNvSpPr/>
      </dsp:nvSpPr>
      <dsp:spPr>
        <a:xfrm>
          <a:off x="1615623" y="3867550"/>
          <a:ext cx="3203071" cy="21727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81F940-4BF3-4BE4-BBA8-C77B14055CD1}">
      <dsp:nvSpPr>
        <dsp:cNvPr id="0" name=""/>
        <dsp:cNvSpPr/>
      </dsp:nvSpPr>
      <dsp:spPr>
        <a:xfrm>
          <a:off x="1124939" y="3622209"/>
          <a:ext cx="2414219" cy="144853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 collection</a:t>
          </a:r>
          <a:endParaRPr lang="en-CA" sz="2600" kern="1200" dirty="0"/>
        </a:p>
      </dsp:txBody>
      <dsp:txXfrm>
        <a:off x="1167365" y="3664635"/>
        <a:ext cx="2329367" cy="1363679"/>
      </dsp:txXfrm>
    </dsp:sp>
    <dsp:sp modelId="{0BF5520E-05F0-4D2E-8580-1F148073D4E3}">
      <dsp:nvSpPr>
        <dsp:cNvPr id="0" name=""/>
        <dsp:cNvSpPr/>
      </dsp:nvSpPr>
      <dsp:spPr>
        <a:xfrm rot="16200000">
          <a:off x="3921202" y="2962218"/>
          <a:ext cx="1802824" cy="21727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94B290-151A-487E-8722-F3F28445D762}">
      <dsp:nvSpPr>
        <dsp:cNvPr id="0" name=""/>
        <dsp:cNvSpPr/>
      </dsp:nvSpPr>
      <dsp:spPr>
        <a:xfrm>
          <a:off x="4335850" y="3622209"/>
          <a:ext cx="2414219" cy="144853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Task allocation</a:t>
          </a:r>
          <a:endParaRPr lang="en-CA" sz="2600" kern="1200" dirty="0"/>
        </a:p>
      </dsp:txBody>
      <dsp:txXfrm>
        <a:off x="4378276" y="3664635"/>
        <a:ext cx="2329367" cy="1363679"/>
      </dsp:txXfrm>
    </dsp:sp>
    <dsp:sp modelId="{FB0734E7-9158-44BE-A51C-80DFD2341692}">
      <dsp:nvSpPr>
        <dsp:cNvPr id="0" name=""/>
        <dsp:cNvSpPr/>
      </dsp:nvSpPr>
      <dsp:spPr>
        <a:xfrm rot="16200000">
          <a:off x="3921202" y="1151554"/>
          <a:ext cx="1802824" cy="21727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062D96B-76B9-43C3-968F-2370782DCBB2}">
      <dsp:nvSpPr>
        <dsp:cNvPr id="0" name=""/>
        <dsp:cNvSpPr/>
      </dsp:nvSpPr>
      <dsp:spPr>
        <a:xfrm>
          <a:off x="4335850" y="1811544"/>
          <a:ext cx="2414219" cy="144853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</a:t>
          </a:r>
          <a:r>
            <a:rPr lang="en-US" sz="2600" kern="1200" baseline="0" dirty="0"/>
            <a:t> cleaning</a:t>
          </a:r>
          <a:endParaRPr lang="en-CA" sz="2600" kern="1200" dirty="0"/>
        </a:p>
      </dsp:txBody>
      <dsp:txXfrm>
        <a:off x="4378276" y="1853970"/>
        <a:ext cx="2329367" cy="1363679"/>
      </dsp:txXfrm>
    </dsp:sp>
    <dsp:sp modelId="{6C379CBF-EF42-47FB-9607-967D0AC56C9B}">
      <dsp:nvSpPr>
        <dsp:cNvPr id="0" name=""/>
        <dsp:cNvSpPr/>
      </dsp:nvSpPr>
      <dsp:spPr>
        <a:xfrm>
          <a:off x="4826534" y="246222"/>
          <a:ext cx="3203071" cy="2172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64B5BA-FB21-4D87-BE91-F8C7CC8CF987}">
      <dsp:nvSpPr>
        <dsp:cNvPr id="0" name=""/>
        <dsp:cNvSpPr/>
      </dsp:nvSpPr>
      <dsp:spPr>
        <a:xfrm>
          <a:off x="4335850" y="880"/>
          <a:ext cx="2414219" cy="144853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Observation</a:t>
          </a:r>
          <a:endParaRPr lang="en-CA" sz="2600" kern="1200" dirty="0"/>
        </a:p>
      </dsp:txBody>
      <dsp:txXfrm>
        <a:off x="4378276" y="43306"/>
        <a:ext cx="2329367" cy="1363679"/>
      </dsp:txXfrm>
    </dsp:sp>
    <dsp:sp modelId="{9BC9F6EA-D799-4AFD-AFFA-52436976D473}">
      <dsp:nvSpPr>
        <dsp:cNvPr id="0" name=""/>
        <dsp:cNvSpPr/>
      </dsp:nvSpPr>
      <dsp:spPr>
        <a:xfrm rot="5400000">
          <a:off x="7132113" y="1151554"/>
          <a:ext cx="1802824" cy="2172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AE1F08-185E-4767-BE8E-54E473C8066B}">
      <dsp:nvSpPr>
        <dsp:cNvPr id="0" name=""/>
        <dsp:cNvSpPr/>
      </dsp:nvSpPr>
      <dsp:spPr>
        <a:xfrm>
          <a:off x="7546762" y="880"/>
          <a:ext cx="2414219" cy="144853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Consolidate contributions</a:t>
          </a:r>
          <a:endParaRPr lang="en-CA" sz="2600" kern="1200" dirty="0"/>
        </a:p>
      </dsp:txBody>
      <dsp:txXfrm>
        <a:off x="7589188" y="43306"/>
        <a:ext cx="2329367" cy="1363679"/>
      </dsp:txXfrm>
    </dsp:sp>
    <dsp:sp modelId="{1CA80E6D-347E-4F04-9600-BC32EF44935D}">
      <dsp:nvSpPr>
        <dsp:cNvPr id="0" name=""/>
        <dsp:cNvSpPr/>
      </dsp:nvSpPr>
      <dsp:spPr>
        <a:xfrm rot="5400000">
          <a:off x="7132113" y="2962218"/>
          <a:ext cx="1802824" cy="21727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8798AB2-94C2-4B1E-87AD-BACA14930E55}">
      <dsp:nvSpPr>
        <dsp:cNvPr id="0" name=""/>
        <dsp:cNvSpPr/>
      </dsp:nvSpPr>
      <dsp:spPr>
        <a:xfrm>
          <a:off x="7546762" y="1811544"/>
          <a:ext cx="2414219" cy="144853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Adding New Library in JS</a:t>
          </a:r>
          <a:endParaRPr lang="en-CA" sz="2600" kern="1200" dirty="0"/>
        </a:p>
      </dsp:txBody>
      <dsp:txXfrm>
        <a:off x="7589188" y="1853970"/>
        <a:ext cx="2329367" cy="1363679"/>
      </dsp:txXfrm>
    </dsp:sp>
    <dsp:sp modelId="{0737418E-2215-41A0-8901-BAA976903581}">
      <dsp:nvSpPr>
        <dsp:cNvPr id="0" name=""/>
        <dsp:cNvSpPr/>
      </dsp:nvSpPr>
      <dsp:spPr>
        <a:xfrm>
          <a:off x="7546762" y="3622209"/>
          <a:ext cx="2414219" cy="144853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Final Review</a:t>
          </a:r>
        </a:p>
      </dsp:txBody>
      <dsp:txXfrm>
        <a:off x="7589188" y="3664635"/>
        <a:ext cx="2329367" cy="13636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442D5A-0524-4C20-BCAA-AD4A3C5E9A3A}">
      <dsp:nvSpPr>
        <dsp:cNvPr id="0" name=""/>
        <dsp:cNvSpPr/>
      </dsp:nvSpPr>
      <dsp:spPr>
        <a:xfrm rot="16200000">
          <a:off x="-1272327" y="46"/>
          <a:ext cx="4632037" cy="250321"/>
        </a:xfrm>
        <a:prstGeom prst="round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                                                                                               TORONTO  CRIME ANALYSIS  </a:t>
          </a:r>
          <a:endParaRPr lang="en-US" sz="1300" kern="1200" dirty="0"/>
        </a:p>
      </dsp:txBody>
      <dsp:txXfrm>
        <a:off x="-1260107" y="12266"/>
        <a:ext cx="4607597" cy="2258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442D5A-0524-4C20-BCAA-AD4A3C5E9A3A}">
      <dsp:nvSpPr>
        <dsp:cNvPr id="0" name=""/>
        <dsp:cNvSpPr/>
      </dsp:nvSpPr>
      <dsp:spPr>
        <a:xfrm rot="16200000">
          <a:off x="-1272327" y="9"/>
          <a:ext cx="4632037" cy="250395"/>
        </a:xfrm>
        <a:prstGeom prst="round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                                                                                               TORONTO  CRIME ANALYSIS  </a:t>
          </a:r>
          <a:endParaRPr lang="en-US" sz="1300" kern="1200" dirty="0"/>
        </a:p>
      </dsp:txBody>
      <dsp:txXfrm>
        <a:off x="-1260104" y="12232"/>
        <a:ext cx="4607591" cy="225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4/23/2023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water, nature&#10;&#10;Description automatically generated">
            <a:extLst>
              <a:ext uri="{FF2B5EF4-FFF2-40B4-BE49-F238E27FC236}">
                <a16:creationId xmlns:a16="http://schemas.microsoft.com/office/drawing/2014/main" id="{1C8C7042-51FE-2837-CA06-05FE81F93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89A2758-68AD-B9B6-0783-73596B35A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0293" y="357721"/>
            <a:ext cx="9093166" cy="1125952"/>
          </a:xfrm>
        </p:spPr>
        <p:txBody>
          <a:bodyPr>
            <a:normAutofit fontScale="90000"/>
          </a:bodyPr>
          <a:lstStyle/>
          <a:p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Toronto Crime Analysis</a:t>
            </a:r>
            <a:b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606788-DF29-8E23-334D-CB3035DBF4BA}"/>
              </a:ext>
            </a:extLst>
          </p:cNvPr>
          <p:cNvSpPr/>
          <p:nvPr/>
        </p:nvSpPr>
        <p:spPr>
          <a:xfrm>
            <a:off x="0" y="5226784"/>
            <a:ext cx="3994882" cy="1631216"/>
          </a:xfrm>
          <a:prstGeom prst="rect">
            <a:avLst/>
          </a:prstGeom>
          <a:noFill/>
          <a:effectLst>
            <a:glow rad="127000">
              <a:schemeClr val="tx1"/>
            </a:glow>
            <a:outerShdw blurRad="50800" dist="50800" dir="5400000" sx="45000" sy="45000" algn="ctr" rotWithShape="0">
              <a:schemeClr val="accent4">
                <a:lumMod val="75000"/>
              </a:scheme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Presented By: </a:t>
            </a:r>
          </a:p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Adam Tour</a:t>
            </a:r>
          </a:p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Aditya Parmar</a:t>
            </a:r>
          </a:p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Bowen Pang (Jasper)</a:t>
            </a:r>
          </a:p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Gurpreet Singh Dhameja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4913B4-77C1-099C-6F2F-407396F40442}"/>
              </a:ext>
            </a:extLst>
          </p:cNvPr>
          <p:cNvSpPr/>
          <p:nvPr/>
        </p:nvSpPr>
        <p:spPr>
          <a:xfrm>
            <a:off x="8737600" y="5235023"/>
            <a:ext cx="412912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Instructor: Madhur Chopra </a:t>
            </a: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Toronto CRIME ANALYSIS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14936-F642-40D2-6F62-023E9DF062AB}"/>
              </a:ext>
            </a:extLst>
          </p:cNvPr>
          <p:cNvSpPr txBox="1"/>
          <p:nvPr/>
        </p:nvSpPr>
        <p:spPr>
          <a:xfrm>
            <a:off x="1028383" y="4368520"/>
            <a:ext cx="111707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US" dirty="0"/>
              <a:t>Analyzing the crime data from the Toronto Police Service.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Includes most of the information like type of crime, location ,time and othe</a:t>
            </a:r>
            <a:r>
              <a:rPr lang="en-US" dirty="0"/>
              <a:t>r relevant details.</a:t>
            </a:r>
            <a:endParaRPr lang="en-US" b="0" dirty="0"/>
          </a:p>
          <a:p>
            <a:pPr marL="171450" indent="-171450">
              <a:buFontTx/>
              <a:buChar char="-"/>
            </a:pPr>
            <a:r>
              <a:rPr lang="en-US" b="1" dirty="0"/>
              <a:t>Most of the dangerous neighborhood are in downtown, but Yonge and St. Clair is considered one of the safest neighborhood.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CA" dirty="0"/>
              <a:t>We took the average of the latitude and longitude of each neighborhood in order to mark symbol on the map.</a:t>
            </a:r>
          </a:p>
          <a:p>
            <a:pPr marL="171450" indent="-171450">
              <a:buFontTx/>
              <a:buChar char="-"/>
            </a:pPr>
            <a:r>
              <a:rPr lang="en-CA" b="1" dirty="0"/>
              <a:t>We used average number of crimes of each year to investigate the seasonality.</a:t>
            </a:r>
          </a:p>
          <a:p>
            <a:pPr marL="0" indent="0">
              <a:buFontTx/>
              <a:buNone/>
            </a:pP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604794-B69B-EE1F-23BC-15B1641F97C3}"/>
              </a:ext>
            </a:extLst>
          </p:cNvPr>
          <p:cNvSpPr txBox="1">
            <a:spLocks/>
          </p:cNvSpPr>
          <p:nvPr/>
        </p:nvSpPr>
        <p:spPr>
          <a:xfrm>
            <a:off x="0" y="383730"/>
            <a:ext cx="12192000" cy="75075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Summary</a:t>
            </a:r>
          </a:p>
        </p:txBody>
      </p:sp>
      <p:pic>
        <p:nvPicPr>
          <p:cNvPr id="1026" name="Picture 2" descr="How to Write an Executive Summary for an Essay">
            <a:extLst>
              <a:ext uri="{FF2B5EF4-FFF2-40B4-BE49-F238E27FC236}">
                <a16:creationId xmlns:a16="http://schemas.microsoft.com/office/drawing/2014/main" id="{1CEE1544-58D5-4614-9B9C-A6E8963E6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355" y="1470388"/>
            <a:ext cx="4572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1EEFEB7-8196-638C-9DBD-2151FBB133A3}"/>
              </a:ext>
            </a:extLst>
          </p:cNvPr>
          <p:cNvSpPr/>
          <p:nvPr/>
        </p:nvSpPr>
        <p:spPr>
          <a:xfrm>
            <a:off x="1310326" y="1677971"/>
            <a:ext cx="678730" cy="650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09D8DC7-B257-2AED-47A1-D9DD5D74EA01}"/>
              </a:ext>
            </a:extLst>
          </p:cNvPr>
          <p:cNvSpPr/>
          <p:nvPr/>
        </p:nvSpPr>
        <p:spPr>
          <a:xfrm>
            <a:off x="1650552" y="2865101"/>
            <a:ext cx="678730" cy="650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2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8" name="Picture Placeholder 30" descr="Logo, company name&#10;&#10;Description automatically generated">
            <a:extLst>
              <a:ext uri="{FF2B5EF4-FFF2-40B4-BE49-F238E27FC236}">
                <a16:creationId xmlns:a16="http://schemas.microsoft.com/office/drawing/2014/main" id="{259E4325-607F-169E-9E99-E065B0AFAD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>
          <a:xfrm>
            <a:off x="997527" y="694454"/>
            <a:ext cx="5658394" cy="59006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8878" y="2743200"/>
            <a:ext cx="5176786" cy="31614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Can I know which place is safer?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should I locate the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can I compare top 5 safe and unsafe  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2638" y="2145636"/>
            <a:ext cx="35480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i="0" kern="1200" cap="all" spc="1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TORONTO CRIME ANALYSIS</a:t>
            </a:r>
          </a:p>
        </p:txBody>
      </p:sp>
      <p:sp>
        <p:nvSpPr>
          <p:cNvPr id="32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accent2"/>
              </a:solidFill>
            </a:endParaRPr>
          </a:p>
        </p:txBody>
      </p:sp>
      <p:cxnSp>
        <p:nvCxnSpPr>
          <p:cNvPr id="34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Placeholder 30" descr="Logo, company name&#10;&#10;Description automatically generated">
            <a:extLst>
              <a:ext uri="{FF2B5EF4-FFF2-40B4-BE49-F238E27FC236}">
                <a16:creationId xmlns:a16="http://schemas.microsoft.com/office/drawing/2014/main" id="{F33A756B-D13A-51DA-B06A-87AD4AF1E09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>
          <a:xfrm>
            <a:off x="313578" y="517742"/>
            <a:ext cx="5627538" cy="58684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41552059-9D4C-8BBC-1569-9A67670B2D64}"/>
              </a:ext>
            </a:extLst>
          </p:cNvPr>
          <p:cNvSpPr/>
          <p:nvPr/>
        </p:nvSpPr>
        <p:spPr>
          <a:xfrm>
            <a:off x="698335" y="639653"/>
            <a:ext cx="956271" cy="29956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EC34543-FA81-B9B9-43D8-1B29A954D198}"/>
              </a:ext>
            </a:extLst>
          </p:cNvPr>
          <p:cNvSpPr/>
          <p:nvPr/>
        </p:nvSpPr>
        <p:spPr>
          <a:xfrm>
            <a:off x="116444" y="1454807"/>
            <a:ext cx="599446" cy="29956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8847C04-A424-6956-41D5-358303BD6983}"/>
              </a:ext>
            </a:extLst>
          </p:cNvPr>
          <p:cNvSpPr/>
          <p:nvPr/>
        </p:nvSpPr>
        <p:spPr>
          <a:xfrm>
            <a:off x="5076387" y="5681512"/>
            <a:ext cx="956271" cy="29956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F9E7E5D-2342-3054-CA6C-2B7CBAACE1CD}"/>
              </a:ext>
            </a:extLst>
          </p:cNvPr>
          <p:cNvSpPr/>
          <p:nvPr/>
        </p:nvSpPr>
        <p:spPr>
          <a:xfrm>
            <a:off x="6993573" y="681259"/>
            <a:ext cx="385981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77303" y="1909864"/>
            <a:ext cx="2846248" cy="365125"/>
          </a:xfrm>
        </p:spPr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BAEB115E-DEE5-5B51-AC6F-FDFCD97A940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324958-A13C-CECC-AEEC-AF980CF7A29A}"/>
              </a:ext>
            </a:extLst>
          </p:cNvPr>
          <p:cNvSpPr/>
          <p:nvPr/>
        </p:nvSpPr>
        <p:spPr>
          <a:xfrm>
            <a:off x="1413063" y="1816631"/>
            <a:ext cx="275903" cy="227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ACE8AE-961F-605D-3996-1CBEC2A2BDCB}"/>
              </a:ext>
            </a:extLst>
          </p:cNvPr>
          <p:cNvSpPr/>
          <p:nvPr/>
        </p:nvSpPr>
        <p:spPr>
          <a:xfrm>
            <a:off x="1995965" y="3134232"/>
            <a:ext cx="258768" cy="18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FDC620-F02C-20EE-552F-FC654FF65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22ED779-5F50-56F8-7E0F-789CFD3C2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04A90B7-33F4-DD91-5849-9BFC10E1D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!!plus graphic">
            <a:extLst>
              <a:ext uri="{FF2B5EF4-FFF2-40B4-BE49-F238E27FC236}">
                <a16:creationId xmlns:a16="http://schemas.microsoft.com/office/drawing/2014/main" id="{2531DB43-5BAD-36D3-2C09-79BA492BD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!!circle graphic">
            <a:extLst>
              <a:ext uri="{FF2B5EF4-FFF2-40B4-BE49-F238E27FC236}">
                <a16:creationId xmlns:a16="http://schemas.microsoft.com/office/drawing/2014/main" id="{F565BBFD-8F60-07FA-FBA4-DDEFA4FA3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9FC6B64-8847-6908-210F-0DC749DABD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8878" y="2743200"/>
            <a:ext cx="5176786" cy="31614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Can I know which place is safer?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should I locate the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 can I compare top 5 safe and unsafe   neighborhood?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C24E8FE4-FCC1-02E5-2E6D-A1E03C12A40A}"/>
              </a:ext>
            </a:extLst>
          </p:cNvPr>
          <p:cNvSpPr txBox="1">
            <a:spLocks/>
          </p:cNvSpPr>
          <p:nvPr/>
        </p:nvSpPr>
        <p:spPr>
          <a:xfrm rot="16200000">
            <a:off x="9812638" y="2145636"/>
            <a:ext cx="354809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TORONTO CRIME ANALYSIS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!!dot graphic">
            <a:extLst>
              <a:ext uri="{FF2B5EF4-FFF2-40B4-BE49-F238E27FC236}">
                <a16:creationId xmlns:a16="http://schemas.microsoft.com/office/drawing/2014/main" id="{34784B96-0B59-1C83-F1CD-BDD69B7FD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Slide Number Placeholder 8">
            <a:extLst>
              <a:ext uri="{FF2B5EF4-FFF2-40B4-BE49-F238E27FC236}">
                <a16:creationId xmlns:a16="http://schemas.microsoft.com/office/drawing/2014/main" id="{F823C36F-9999-3445-A19F-331E38BD47BE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D8DA9DAA-006C-4F4B-980E-E3DF019B24E2}" type="slidenum">
              <a:rPr lang="en-US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accent2"/>
              </a:solidFill>
            </a:endParaRPr>
          </a:p>
        </p:txBody>
      </p:sp>
      <p:cxnSp>
        <p:nvCxnSpPr>
          <p:cNvPr id="27" name="!!Straight Connector">
            <a:extLst>
              <a:ext uri="{FF2B5EF4-FFF2-40B4-BE49-F238E27FC236}">
                <a16:creationId xmlns:a16="http://schemas.microsoft.com/office/drawing/2014/main" id="{EF8536B9-E1DB-930C-3658-422DC9079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Placeholder 30" descr="Logo, company name&#10;&#10;Description automatically generated">
            <a:extLst>
              <a:ext uri="{FF2B5EF4-FFF2-40B4-BE49-F238E27FC236}">
                <a16:creationId xmlns:a16="http://schemas.microsoft.com/office/drawing/2014/main" id="{D26B1309-EF8D-7F31-32A4-488E4DFB13A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>
          <a:xfrm>
            <a:off x="313578" y="517742"/>
            <a:ext cx="5627538" cy="58684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 useBgFill="1">
        <p:nvSpPr>
          <p:cNvPr id="29" name="Oval 28">
            <a:extLst>
              <a:ext uri="{FF2B5EF4-FFF2-40B4-BE49-F238E27FC236}">
                <a16:creationId xmlns:a16="http://schemas.microsoft.com/office/drawing/2014/main" id="{F09E8EC2-D9DE-AC01-3060-7D606EEC1BFC}"/>
              </a:ext>
            </a:extLst>
          </p:cNvPr>
          <p:cNvSpPr/>
          <p:nvPr/>
        </p:nvSpPr>
        <p:spPr>
          <a:xfrm>
            <a:off x="698335" y="639653"/>
            <a:ext cx="956271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 useBgFill="1">
        <p:nvSpPr>
          <p:cNvPr id="30" name="Oval 29">
            <a:extLst>
              <a:ext uri="{FF2B5EF4-FFF2-40B4-BE49-F238E27FC236}">
                <a16:creationId xmlns:a16="http://schemas.microsoft.com/office/drawing/2014/main" id="{E5D38CB7-D36C-C67D-0B19-C1A01BE2370C}"/>
              </a:ext>
            </a:extLst>
          </p:cNvPr>
          <p:cNvSpPr/>
          <p:nvPr/>
        </p:nvSpPr>
        <p:spPr>
          <a:xfrm>
            <a:off x="116444" y="1454807"/>
            <a:ext cx="599446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 useBgFill="1">
        <p:nvSpPr>
          <p:cNvPr id="31" name="Oval 30">
            <a:extLst>
              <a:ext uri="{FF2B5EF4-FFF2-40B4-BE49-F238E27FC236}">
                <a16:creationId xmlns:a16="http://schemas.microsoft.com/office/drawing/2014/main" id="{702A81AF-682F-764E-1F1A-88BE35A970A8}"/>
              </a:ext>
            </a:extLst>
          </p:cNvPr>
          <p:cNvSpPr/>
          <p:nvPr/>
        </p:nvSpPr>
        <p:spPr>
          <a:xfrm>
            <a:off x="5076387" y="5681512"/>
            <a:ext cx="956271" cy="2995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44E7BB-03DE-CE20-1BBA-ACD15CD2A140}"/>
              </a:ext>
            </a:extLst>
          </p:cNvPr>
          <p:cNvSpPr/>
          <p:nvPr/>
        </p:nvSpPr>
        <p:spPr>
          <a:xfrm>
            <a:off x="6993573" y="681259"/>
            <a:ext cx="385981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40586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901" y="2771192"/>
            <a:ext cx="6901135" cy="3401008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This project examines different categories for crime data for each of the 158 neighborhoods in Toronto.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 goal of our project is to help the population visualize crime trends in their neighborhood. Our dashboard displays interactive charts that show how a particular type of crime occurrence has changed over a range of years, the distribution of crimes in a given neighborhood, and how that neighborhood ranks among all neighborhoods based on the chosen crime.</a:t>
            </a:r>
          </a:p>
          <a:p>
            <a:endParaRPr lang="en-US" dirty="0"/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Placeholder 30" descr="Logo, company name">
            <a:extLst>
              <a:ext uri="{FF2B5EF4-FFF2-40B4-BE49-F238E27FC236}">
                <a16:creationId xmlns:a16="http://schemas.microsoft.com/office/drawing/2014/main" id="{FEED8E42-CE8E-020B-7066-51CCE6AA66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451965" y="1335024"/>
            <a:ext cx="4481888" cy="46737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77303" y="1909864"/>
            <a:ext cx="2846248" cy="365125"/>
          </a:xfrm>
        </p:spPr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19CDFE-2C0C-FD3C-36E1-D257831B8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02525"/>
            <a:ext cx="12191999" cy="1179576"/>
          </a:xfrm>
        </p:spPr>
        <p:txBody>
          <a:bodyPr/>
          <a:lstStyle/>
          <a:p>
            <a:pPr algn="ctr"/>
            <a:r>
              <a:rPr lang="en-US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Introduction</a:t>
            </a:r>
            <a:endParaRPr lang="en-US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4">
                    <a:lumMod val="75000"/>
                  </a:schemeClr>
                </a:outerShdw>
              </a:effectLst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94A9C-5D79-5CB2-85B5-F10EDCA15099}"/>
              </a:ext>
            </a:extLst>
          </p:cNvPr>
          <p:cNvSpPr txBox="1">
            <a:spLocks/>
          </p:cNvSpPr>
          <p:nvPr/>
        </p:nvSpPr>
        <p:spPr>
          <a:xfrm>
            <a:off x="838201" y="1987024"/>
            <a:ext cx="7476240" cy="48709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This project examines different categories for crime data for each of the 158 neighborhoods in Toronto.</a:t>
            </a:r>
          </a:p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The goal of our project is to help the population visualize crime trends in their neighborhood. Our dashboard displays interactive charts that show how a particular type of crime occurrence has changed over a range of years, the distribution of crimes in a given neighborhood, and how that neighborhood ranks among all neighborhoods based on the chosen crime.</a:t>
            </a:r>
          </a:p>
          <a:p>
            <a:endParaRPr lang="en-US" dirty="0"/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BAEB115E-DEE5-5B51-AC6F-FDFCD97A940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Placeholder 30" descr="Logo, company name">
            <a:extLst>
              <a:ext uri="{FF2B5EF4-FFF2-40B4-BE49-F238E27FC236}">
                <a16:creationId xmlns:a16="http://schemas.microsoft.com/office/drawing/2014/main" id="{AB539D3B-2304-748F-2FF4-1F666A3C7F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909149" y="2333219"/>
            <a:ext cx="4146101" cy="43236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60000" sy="6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324958-A13C-CECC-AEEC-AF980CF7A29A}"/>
              </a:ext>
            </a:extLst>
          </p:cNvPr>
          <p:cNvSpPr/>
          <p:nvPr/>
        </p:nvSpPr>
        <p:spPr>
          <a:xfrm>
            <a:off x="1413063" y="1816631"/>
            <a:ext cx="275903" cy="227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ACE8AE-961F-605D-3996-1CBEC2A2BDCB}"/>
              </a:ext>
            </a:extLst>
          </p:cNvPr>
          <p:cNvSpPr/>
          <p:nvPr/>
        </p:nvSpPr>
        <p:spPr>
          <a:xfrm>
            <a:off x="1995965" y="3134232"/>
            <a:ext cx="258768" cy="1899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7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TextBox 6">
            <a:extLst>
              <a:ext uri="{FF2B5EF4-FFF2-40B4-BE49-F238E27FC236}">
                <a16:creationId xmlns:a16="http://schemas.microsoft.com/office/drawing/2014/main" id="{E9AD51CC-2C8B-F473-D61A-72BEF137870B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Process and Decision Making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464E22B-85FC-4645-8FCF-4E0D881C06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776010"/>
              </p:ext>
            </p:extLst>
          </p:nvPr>
        </p:nvGraphicFramePr>
        <p:xfrm>
          <a:off x="505906" y="1451728"/>
          <a:ext cx="11085921" cy="5071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61BD1A-E3C9-3005-DF7A-4C9896A6CF4C}"/>
              </a:ext>
            </a:extLst>
          </p:cNvPr>
          <p:cNvSpPr/>
          <p:nvPr/>
        </p:nvSpPr>
        <p:spPr>
          <a:xfrm>
            <a:off x="641023" y="2554664"/>
            <a:ext cx="575035" cy="8012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3EF3F-9C98-D0BA-A836-770597E55E21}"/>
              </a:ext>
            </a:extLst>
          </p:cNvPr>
          <p:cNvSpPr/>
          <p:nvPr/>
        </p:nvSpPr>
        <p:spPr>
          <a:xfrm>
            <a:off x="10544666" y="2235724"/>
            <a:ext cx="786352" cy="10448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B50169F-3851-2C7A-5E02-5A0F0B51F9F2}"/>
              </a:ext>
            </a:extLst>
          </p:cNvPr>
          <p:cNvSpPr/>
          <p:nvPr/>
        </p:nvSpPr>
        <p:spPr>
          <a:xfrm>
            <a:off x="1140642" y="2616724"/>
            <a:ext cx="311085" cy="2828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99000"/>
              </a:schemeClr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F553C9-BF99-163D-4CEF-E5BAF74C3483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/>
              <a:t>7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5" name="Title 15">
            <a:extLst>
              <a:ext uri="{FF2B5EF4-FFF2-40B4-BE49-F238E27FC236}">
                <a16:creationId xmlns:a16="http://schemas.microsoft.com/office/drawing/2014/main" id="{7E651029-BF9B-7E3C-E91C-BDD2B68048FF}"/>
              </a:ext>
            </a:extLst>
          </p:cNvPr>
          <p:cNvSpPr txBox="1">
            <a:spLocks/>
          </p:cNvSpPr>
          <p:nvPr/>
        </p:nvSpPr>
        <p:spPr>
          <a:xfrm>
            <a:off x="99405" y="149477"/>
            <a:ext cx="9382933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h="25400" prst="softRound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Data Cleaning and Limitations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A6E0C-2F2A-5362-4D53-830D3564EA27}"/>
              </a:ext>
            </a:extLst>
          </p:cNvPr>
          <p:cNvSpPr txBox="1"/>
          <p:nvPr/>
        </p:nvSpPr>
        <p:spPr>
          <a:xfrm>
            <a:off x="1504177" y="1589372"/>
            <a:ext cx="6113239" cy="102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Data Cleaning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Data resource: </a:t>
            </a:r>
            <a:r>
              <a:rPr lang="en-US" dirty="0"/>
              <a:t>Toronto Police Service Data Portal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Merged and reorganized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6B16AC42-18B5-2914-0EDB-4BCF904EEF84}"/>
              </a:ext>
            </a:extLst>
          </p:cNvPr>
          <p:cNvSpPr txBox="1"/>
          <p:nvPr/>
        </p:nvSpPr>
        <p:spPr>
          <a:xfrm>
            <a:off x="6745846" y="4485818"/>
            <a:ext cx="50190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400" b="1" dirty="0"/>
              <a:t>Limitations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000" dirty="0"/>
              <a:t>Unavailable dataset and missing information in the raw dataset 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CA" dirty="0"/>
              <a:t>Different Column Names &amp; Date Format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D3D39-DF02-3F68-5666-E86E24045487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E2A9CB-DD65-EFA4-8559-B7C42B49BC40}"/>
              </a:ext>
            </a:extLst>
          </p:cNvPr>
          <p:cNvSpPr/>
          <p:nvPr/>
        </p:nvSpPr>
        <p:spPr>
          <a:xfrm>
            <a:off x="5446155" y="4138255"/>
            <a:ext cx="1789528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5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C6662063-45AD-6179-ECFB-B97BCD3C1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156" y="1384165"/>
            <a:ext cx="3146156" cy="1976033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68D4206-CB3E-E956-C9E3-AE7AF66613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4332708"/>
              </p:ext>
            </p:extLst>
          </p:nvPr>
        </p:nvGraphicFramePr>
        <p:xfrm>
          <a:off x="158834" y="1104609"/>
          <a:ext cx="4632037" cy="250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203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CF553C9-BF99-163D-4CEF-E5BAF74C3483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/>
              <a:t>8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5" name="Title 15">
            <a:extLst>
              <a:ext uri="{FF2B5EF4-FFF2-40B4-BE49-F238E27FC236}">
                <a16:creationId xmlns:a16="http://schemas.microsoft.com/office/drawing/2014/main" id="{7E651029-BF9B-7E3C-E91C-BDD2B68048FF}"/>
              </a:ext>
            </a:extLst>
          </p:cNvPr>
          <p:cNvSpPr txBox="1">
            <a:spLocks/>
          </p:cNvSpPr>
          <p:nvPr/>
        </p:nvSpPr>
        <p:spPr>
          <a:xfrm>
            <a:off x="158834" y="13725"/>
            <a:ext cx="4260159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h="25400" prst="softRound"/>
            </a:sp3d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000" b="1" i="0" cap="all" baseline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Graphs &amp; 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D3D39-DF02-3F68-5666-E86E24045487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68D4206-CB3E-E956-C9E3-AE7AF66613C0}"/>
              </a:ext>
            </a:extLst>
          </p:cNvPr>
          <p:cNvGraphicFramePr/>
          <p:nvPr/>
        </p:nvGraphicFramePr>
        <p:xfrm>
          <a:off x="158834" y="1104609"/>
          <a:ext cx="4632037" cy="250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14B1EA6D-5D3B-6DAA-1BAE-F085D2E9C6E8}"/>
              </a:ext>
            </a:extLst>
          </p:cNvPr>
          <p:cNvSpPr txBox="1">
            <a:spLocks/>
          </p:cNvSpPr>
          <p:nvPr/>
        </p:nvSpPr>
        <p:spPr>
          <a:xfrm>
            <a:off x="1597890" y="977788"/>
            <a:ext cx="10400145" cy="4573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schemeClr val="tx1"/>
                </a:solidFill>
              </a:rPr>
              <a:t>This project includes:</a:t>
            </a:r>
          </a:p>
          <a:p>
            <a:pPr algn="l"/>
            <a:endParaRPr lang="en-US" sz="2200" u="sng" dirty="0">
              <a:solidFill>
                <a:schemeClr val="tx1"/>
              </a:solidFill>
            </a:endParaRPr>
          </a:p>
          <a:p>
            <a:pPr algn="l"/>
            <a:r>
              <a:rPr lang="en-US" sz="2200" b="1" u="sng" dirty="0">
                <a:solidFill>
                  <a:schemeClr val="tx1"/>
                </a:solidFill>
              </a:rPr>
              <a:t>Graphs: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	Line Chart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	Radial Chart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	Bar Chart</a:t>
            </a:r>
          </a:p>
          <a:p>
            <a:pPr algn="l"/>
            <a:endParaRPr lang="en-US" sz="2200" dirty="0">
              <a:solidFill>
                <a:schemeClr val="tx1"/>
              </a:solidFill>
            </a:endParaRPr>
          </a:p>
          <a:p>
            <a:pPr algn="l"/>
            <a:r>
              <a:rPr lang="en-US" sz="2200" b="1" u="sng" dirty="0">
                <a:solidFill>
                  <a:schemeClr val="tx1"/>
                </a:solidFill>
              </a:rPr>
              <a:t>Map: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	Markers with crime details</a:t>
            </a:r>
          </a:p>
        </p:txBody>
      </p:sp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01CA647D-BEEE-4C9F-C202-C18EA87039D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" t="1" r="320" b="54998"/>
          <a:stretch/>
        </p:blipFill>
        <p:spPr>
          <a:xfrm>
            <a:off x="5433183" y="1593130"/>
            <a:ext cx="6564852" cy="1835870"/>
          </a:xfrm>
          <a:prstGeom prst="rect">
            <a:avLst/>
          </a:prstGeom>
        </p:spPr>
      </p:pic>
      <p:pic>
        <p:nvPicPr>
          <p:cNvPr id="18" name="Picture 17" descr="Map&#10;&#10;Description automatically generated">
            <a:extLst>
              <a:ext uri="{FF2B5EF4-FFF2-40B4-BE49-F238E27FC236}">
                <a16:creationId xmlns:a16="http://schemas.microsoft.com/office/drawing/2014/main" id="{4B468C35-9D4B-3C9C-17F2-4AAE520AD4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3797" y="3797512"/>
            <a:ext cx="4818805" cy="2558838"/>
          </a:xfrm>
          <a:prstGeom prst="rect">
            <a:avLst/>
          </a:prstGeom>
          <a:gradFill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</a:gradFill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3341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Toronto CRIME ANALYSIS</a:t>
            </a:r>
          </a:p>
        </p:txBody>
      </p:sp>
      <p:sp>
        <p:nvSpPr>
          <p:cNvPr id="2" name="Title 15">
            <a:extLst>
              <a:ext uri="{FF2B5EF4-FFF2-40B4-BE49-F238E27FC236}">
                <a16:creationId xmlns:a16="http://schemas.microsoft.com/office/drawing/2014/main" id="{E780B8FB-B2AA-3F6C-35DC-5FD59C0EEE04}"/>
              </a:ext>
            </a:extLst>
          </p:cNvPr>
          <p:cNvSpPr txBox="1">
            <a:spLocks/>
          </p:cNvSpPr>
          <p:nvPr/>
        </p:nvSpPr>
        <p:spPr>
          <a:xfrm>
            <a:off x="0" y="144607"/>
            <a:ext cx="12191999" cy="102747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h="25400" prst="softRound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</a:rPr>
              <a:t>NEW Library added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B9CEB-6C8E-E85C-FEFF-7A3193C71C6D}"/>
              </a:ext>
            </a:extLst>
          </p:cNvPr>
          <p:cNvSpPr txBox="1"/>
          <p:nvPr/>
        </p:nvSpPr>
        <p:spPr>
          <a:xfrm>
            <a:off x="1141948" y="1932181"/>
            <a:ext cx="100246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Select2 is a popular JavaScript library that enhances the functionality of a standard HTML select element. It provides a user-friendly interface for selecting one or more options from a long list of items. Select2 is built on top of jQuery and is widely used in web applications to improve the user experience of dropdowns.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A2B63-7232-587C-B7CA-988983A0C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383" y="3969279"/>
            <a:ext cx="10251753" cy="1645276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527BE1-D706-57AD-F457-A90A3ECCA60C}"/>
              </a:ext>
            </a:extLst>
          </p:cNvPr>
          <p:cNvSpPr/>
          <p:nvPr/>
        </p:nvSpPr>
        <p:spPr>
          <a:xfrm>
            <a:off x="1432874" y="1625809"/>
            <a:ext cx="258766" cy="3830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BD20BE-CDDC-07E7-6FDB-66259CAD8E47}"/>
              </a:ext>
            </a:extLst>
          </p:cNvPr>
          <p:cNvSpPr/>
          <p:nvPr/>
        </p:nvSpPr>
        <p:spPr>
          <a:xfrm>
            <a:off x="1962346" y="3075322"/>
            <a:ext cx="258766" cy="254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96C631-E385-E5EE-F5BF-F997854AF33C}"/>
              </a:ext>
            </a:extLst>
          </p:cNvPr>
          <p:cNvSpPr/>
          <p:nvPr/>
        </p:nvSpPr>
        <p:spPr>
          <a:xfrm>
            <a:off x="7239786" y="4037162"/>
            <a:ext cx="2158738" cy="8201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3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1" grpId="0" animBg="1"/>
    </p:bld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{EB4E1921-7817-4A1C-BD5F-F48DBBE8E92F}tf89338750_win32</Template>
  <TotalTime>212</TotalTime>
  <Words>515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Söhne</vt:lpstr>
      <vt:lpstr>Univers</vt:lpstr>
      <vt:lpstr>GradientUnivers</vt:lpstr>
      <vt:lpstr>Toronto Crime Analysis </vt:lpstr>
      <vt:lpstr>PowerPoint Presentation</vt:lpstr>
      <vt:lpstr>PowerPoint Presentation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 Crime Analysis</dc:title>
  <dc:creator>Surbhi Bhakoo</dc:creator>
  <cp:lastModifiedBy>Surbhi Bhakoo</cp:lastModifiedBy>
  <cp:revision>11</cp:revision>
  <dcterms:created xsi:type="dcterms:W3CDTF">2023-04-23T19:22:42Z</dcterms:created>
  <dcterms:modified xsi:type="dcterms:W3CDTF">2023-04-23T22:54:54Z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